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3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6" r:id="rId1"/>
  </p:sldMasterIdLst>
  <p:notesMasterIdLst>
    <p:notesMasterId r:id="rId40"/>
  </p:notesMasterIdLst>
  <p:handoutMasterIdLst>
    <p:handoutMasterId r:id="rId41"/>
  </p:handoutMasterIdLst>
  <p:sldIdLst>
    <p:sldId id="332" r:id="rId2"/>
    <p:sldId id="334" r:id="rId3"/>
    <p:sldId id="360" r:id="rId4"/>
    <p:sldId id="422" r:id="rId5"/>
    <p:sldId id="423" r:id="rId6"/>
    <p:sldId id="424" r:id="rId7"/>
    <p:sldId id="348" r:id="rId8"/>
    <p:sldId id="432" r:id="rId9"/>
    <p:sldId id="444" r:id="rId10"/>
    <p:sldId id="437" r:id="rId11"/>
    <p:sldId id="343" r:id="rId12"/>
    <p:sldId id="448" r:id="rId13"/>
    <p:sldId id="431" r:id="rId14"/>
    <p:sldId id="453" r:id="rId15"/>
    <p:sldId id="340" r:id="rId16"/>
    <p:sldId id="368" r:id="rId17"/>
    <p:sldId id="403" r:id="rId18"/>
    <p:sldId id="445" r:id="rId19"/>
    <p:sldId id="434" r:id="rId20"/>
    <p:sldId id="433" r:id="rId21"/>
    <p:sldId id="449" r:id="rId22"/>
    <p:sldId id="451" r:id="rId23"/>
    <p:sldId id="452" r:id="rId24"/>
    <p:sldId id="450" r:id="rId25"/>
    <p:sldId id="447" r:id="rId26"/>
    <p:sldId id="430" r:id="rId27"/>
    <p:sldId id="410" r:id="rId28"/>
    <p:sldId id="442" r:id="rId29"/>
    <p:sldId id="443" r:id="rId30"/>
    <p:sldId id="409" r:id="rId31"/>
    <p:sldId id="441" r:id="rId32"/>
    <p:sldId id="416" r:id="rId33"/>
    <p:sldId id="411" r:id="rId34"/>
    <p:sldId id="408" r:id="rId35"/>
    <p:sldId id="439" r:id="rId36"/>
    <p:sldId id="417" r:id="rId37"/>
    <p:sldId id="440" r:id="rId38"/>
    <p:sldId id="418" r:id="rId39"/>
  </p:sldIdLst>
  <p:sldSz cx="9144000" cy="5143500" type="screen16x9"/>
  <p:notesSz cx="6797675" cy="9926638"/>
  <p:defaultTextStyle>
    <a:defPPr>
      <a:defRPr lang="es-ES_tradnl"/>
    </a:defPPr>
    <a:lvl1pPr marL="0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23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246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369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493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614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739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6862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4984" algn="l" defTabSz="816246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4">
          <p15:clr>
            <a:srgbClr val="A4A3A4"/>
          </p15:clr>
        </p15:guide>
        <p15:guide id="2" pos="385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63F"/>
    <a:srgbClr val="B6D900"/>
    <a:srgbClr val="A8D200"/>
    <a:srgbClr val="FF66CC"/>
    <a:srgbClr val="843C0C"/>
    <a:srgbClr val="D9D957"/>
    <a:srgbClr val="B6CF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8119" autoAdjust="0"/>
    <p:restoredTop sz="78495" autoAdjust="0"/>
  </p:normalViewPr>
  <p:slideViewPr>
    <p:cSldViewPr snapToGrid="0" snapToObjects="1">
      <p:cViewPr>
        <p:scale>
          <a:sx n="63" d="100"/>
          <a:sy n="63" d="100"/>
        </p:scale>
        <p:origin x="-2645" y="-888"/>
      </p:cViewPr>
      <p:guideLst>
        <p:guide orient="horz" pos="1631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3" d="100"/>
          <a:sy n="163" d="100"/>
        </p:scale>
        <p:origin x="602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F583B-2C37-4E6E-84AB-D0C8AB63B497}" type="doc">
      <dgm:prSet loTypeId="urn:microsoft.com/office/officeart/2005/8/layout/h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B9B1C4C3-88C6-467B-BE2D-0F90C0A0B48E}">
      <dgm:prSet phldrT="[Texto]"/>
      <dgm:spPr>
        <a:xfrm rot="16200000">
          <a:off x="-976956" y="976956"/>
          <a:ext cx="4064000" cy="2110087"/>
        </a:xfrm>
        <a:prstGeom prst="flowChartManualOperation">
          <a:avLst/>
        </a:prstGeom>
        <a:solidFill>
          <a:srgbClr val="FFC00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SPAIN IN EUREKA</a:t>
          </a:r>
          <a:endParaRPr lang="es-ES_tradnl" b="1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gm:t>
    </dgm:pt>
    <dgm:pt modelId="{5B87470E-507D-4FDE-89B8-AC5676E86FA3}" type="parTrans" cxnId="{E0209625-0A21-4812-9610-EA937C203280}">
      <dgm:prSet/>
      <dgm:spPr/>
      <dgm:t>
        <a:bodyPr/>
        <a:lstStyle/>
        <a:p>
          <a:endParaRPr lang="es-ES_tradnl"/>
        </a:p>
      </dgm:t>
    </dgm:pt>
    <dgm:pt modelId="{83BE712C-986D-4BB3-9A47-57A217D6745F}" type="sibTrans" cxnId="{E0209625-0A21-4812-9610-EA937C203280}">
      <dgm:prSet/>
      <dgm:spPr/>
      <dgm:t>
        <a:bodyPr/>
        <a:lstStyle/>
        <a:p>
          <a:endParaRPr lang="es-ES_tradnl"/>
        </a:p>
      </dgm:t>
    </dgm:pt>
    <dgm:pt modelId="{1B4AA2FA-3885-49FE-95BF-D18542DD3F08}">
      <dgm:prSet phldrT="[Texto]"/>
      <dgm:spPr>
        <a:xfrm rot="16200000">
          <a:off x="1292200" y="976956"/>
          <a:ext cx="4064000" cy="2110087"/>
        </a:xfrm>
        <a:prstGeom prst="flowChartManualOperation">
          <a:avLst/>
        </a:prstGeom>
        <a:solidFill>
          <a:srgbClr val="4BACC6">
            <a:hueOff val="-4966938"/>
            <a:satOff val="19906"/>
            <a:lumOff val="4314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How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to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cooperate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with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SPANISH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companies</a:t>
          </a:r>
          <a:endParaRPr lang="es-ES_tradnl" b="1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gm:t>
    </dgm:pt>
    <dgm:pt modelId="{CC7240D0-E2ED-40EC-866D-2414FB01E888}" type="parTrans" cxnId="{65D82075-E997-4665-B4D3-6951AC384C99}">
      <dgm:prSet/>
      <dgm:spPr/>
      <dgm:t>
        <a:bodyPr/>
        <a:lstStyle/>
        <a:p>
          <a:endParaRPr lang="es-ES_tradnl"/>
        </a:p>
      </dgm:t>
    </dgm:pt>
    <dgm:pt modelId="{7A5F942D-C743-449C-B80E-A0F44A78FF66}" type="sibTrans" cxnId="{65D82075-E997-4665-B4D3-6951AC384C99}">
      <dgm:prSet/>
      <dgm:spPr/>
      <dgm:t>
        <a:bodyPr/>
        <a:lstStyle/>
        <a:p>
          <a:endParaRPr lang="es-ES_tradnl"/>
        </a:p>
      </dgm:t>
    </dgm:pt>
    <dgm:pt modelId="{3A62EABB-4C5A-4173-85A3-0019B6165D89}">
      <dgm:prSet phldrT="[Texto]"/>
      <dgm:spPr>
        <a:xfrm rot="16200000">
          <a:off x="3560544" y="976956"/>
          <a:ext cx="4064000" cy="2110087"/>
        </a:xfrm>
        <a:prstGeom prst="flowChartManualOperation">
          <a:avLst/>
        </a:prstGeom>
        <a:solidFill>
          <a:srgbClr val="00B0F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Conclusions</a:t>
          </a:r>
          <a:endParaRPr lang="es-ES_tradnl" b="1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gm:t>
    </dgm:pt>
    <dgm:pt modelId="{814DD599-2BD3-4D6A-86A9-0FB89904D905}" type="parTrans" cxnId="{CE7A3890-A322-4DF9-A895-7B646081B329}">
      <dgm:prSet/>
      <dgm:spPr/>
      <dgm:t>
        <a:bodyPr/>
        <a:lstStyle/>
        <a:p>
          <a:endParaRPr lang="es-ES_tradnl"/>
        </a:p>
      </dgm:t>
    </dgm:pt>
    <dgm:pt modelId="{EFA30C7F-55F4-463B-81E3-44CB2AC113D0}" type="sibTrans" cxnId="{CE7A3890-A322-4DF9-A895-7B646081B329}">
      <dgm:prSet/>
      <dgm:spPr/>
      <dgm:t>
        <a:bodyPr/>
        <a:lstStyle/>
        <a:p>
          <a:endParaRPr lang="es-ES_tradnl"/>
        </a:p>
      </dgm:t>
    </dgm:pt>
    <dgm:pt modelId="{A8F0BA18-E957-4EAA-92BA-89B2B5F8F379}" type="pres">
      <dgm:prSet presAssocID="{610F583B-2C37-4E6E-84AB-D0C8AB63B4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6E6AD2D-E909-421A-8ACF-63F5CE1D2A41}" type="pres">
      <dgm:prSet presAssocID="{B9B1C4C3-88C6-467B-BE2D-0F90C0A0B48E}" presName="node" presStyleLbl="node1" presStyleIdx="0" presStyleCnt="3" custLinFactNeighborX="-513" custLinFactNeighborY="0">
        <dgm:presLayoutVars>
          <dgm:bulletEnabled val="1"/>
        </dgm:presLayoutVars>
      </dgm:prSet>
      <dgm:spPr>
        <a:prstGeom prst="flowChartManualOperation">
          <a:avLst/>
        </a:prstGeom>
      </dgm:spPr>
      <dgm:t>
        <a:bodyPr/>
        <a:lstStyle/>
        <a:p>
          <a:endParaRPr lang="es-ES_tradnl"/>
        </a:p>
      </dgm:t>
    </dgm:pt>
    <dgm:pt modelId="{DC638C56-55F2-4ADC-8338-450B51D92C90}" type="pres">
      <dgm:prSet presAssocID="{83BE712C-986D-4BB3-9A47-57A217D6745F}" presName="sibTrans" presStyleCnt="0"/>
      <dgm:spPr/>
    </dgm:pt>
    <dgm:pt modelId="{DF162F8D-E76C-406D-98E2-FED298BDD96A}" type="pres">
      <dgm:prSet presAssocID="{1B4AA2FA-3885-49FE-95BF-D18542DD3F08}" presName="node" presStyleLbl="node1" presStyleIdx="1" presStyleCnt="3">
        <dgm:presLayoutVars>
          <dgm:bulletEnabled val="1"/>
        </dgm:presLayoutVars>
      </dgm:prSet>
      <dgm:spPr>
        <a:prstGeom prst="flowChartManualOperation">
          <a:avLst/>
        </a:prstGeom>
      </dgm:spPr>
      <dgm:t>
        <a:bodyPr/>
        <a:lstStyle/>
        <a:p>
          <a:endParaRPr lang="es-ES_tradnl"/>
        </a:p>
      </dgm:t>
    </dgm:pt>
    <dgm:pt modelId="{12473C6F-7C8D-4592-A42A-43AC7D460CD4}" type="pres">
      <dgm:prSet presAssocID="{7A5F942D-C743-449C-B80E-A0F44A78FF66}" presName="sibTrans" presStyleCnt="0"/>
      <dgm:spPr/>
    </dgm:pt>
    <dgm:pt modelId="{D3216221-5EF8-44E1-B723-1954C94C4C5C}" type="pres">
      <dgm:prSet presAssocID="{3A62EABB-4C5A-4173-85A3-0019B6165D89}" presName="node" presStyleLbl="node1" presStyleIdx="2" presStyleCnt="3">
        <dgm:presLayoutVars>
          <dgm:bulletEnabled val="1"/>
        </dgm:presLayoutVars>
      </dgm:prSet>
      <dgm:spPr>
        <a:prstGeom prst="flowChartManualOperation">
          <a:avLst/>
        </a:prstGeom>
      </dgm:spPr>
      <dgm:t>
        <a:bodyPr/>
        <a:lstStyle/>
        <a:p>
          <a:endParaRPr lang="es-ES_tradnl"/>
        </a:p>
      </dgm:t>
    </dgm:pt>
  </dgm:ptLst>
  <dgm:cxnLst>
    <dgm:cxn modelId="{656ACCB3-5E21-4800-9D37-78CB30B15F41}" type="presOf" srcId="{B9B1C4C3-88C6-467B-BE2D-0F90C0A0B48E}" destId="{56E6AD2D-E909-421A-8ACF-63F5CE1D2A41}" srcOrd="0" destOrd="0" presId="urn:microsoft.com/office/officeart/2005/8/layout/hList6"/>
    <dgm:cxn modelId="{65D82075-E997-4665-B4D3-6951AC384C99}" srcId="{610F583B-2C37-4E6E-84AB-D0C8AB63B497}" destId="{1B4AA2FA-3885-49FE-95BF-D18542DD3F08}" srcOrd="1" destOrd="0" parTransId="{CC7240D0-E2ED-40EC-866D-2414FB01E888}" sibTransId="{7A5F942D-C743-449C-B80E-A0F44A78FF66}"/>
    <dgm:cxn modelId="{F17BE1E8-EB60-4B30-8DE3-58DD23C2D72A}" type="presOf" srcId="{1B4AA2FA-3885-49FE-95BF-D18542DD3F08}" destId="{DF162F8D-E76C-406D-98E2-FED298BDD96A}" srcOrd="0" destOrd="0" presId="urn:microsoft.com/office/officeart/2005/8/layout/hList6"/>
    <dgm:cxn modelId="{E0209625-0A21-4812-9610-EA937C203280}" srcId="{610F583B-2C37-4E6E-84AB-D0C8AB63B497}" destId="{B9B1C4C3-88C6-467B-BE2D-0F90C0A0B48E}" srcOrd="0" destOrd="0" parTransId="{5B87470E-507D-4FDE-89B8-AC5676E86FA3}" sibTransId="{83BE712C-986D-4BB3-9A47-57A217D6745F}"/>
    <dgm:cxn modelId="{2122FF63-DE40-4428-846D-CF2FF382EF11}" type="presOf" srcId="{610F583B-2C37-4E6E-84AB-D0C8AB63B497}" destId="{A8F0BA18-E957-4EAA-92BA-89B2B5F8F379}" srcOrd="0" destOrd="0" presId="urn:microsoft.com/office/officeart/2005/8/layout/hList6"/>
    <dgm:cxn modelId="{CE7A3890-A322-4DF9-A895-7B646081B329}" srcId="{610F583B-2C37-4E6E-84AB-D0C8AB63B497}" destId="{3A62EABB-4C5A-4173-85A3-0019B6165D89}" srcOrd="2" destOrd="0" parTransId="{814DD599-2BD3-4D6A-86A9-0FB89904D905}" sibTransId="{EFA30C7F-55F4-463B-81E3-44CB2AC113D0}"/>
    <dgm:cxn modelId="{52BF6EBD-0540-4314-BF43-BA9C3D8F98AA}" type="presOf" srcId="{3A62EABB-4C5A-4173-85A3-0019B6165D89}" destId="{D3216221-5EF8-44E1-B723-1954C94C4C5C}" srcOrd="0" destOrd="0" presId="urn:microsoft.com/office/officeart/2005/8/layout/hList6"/>
    <dgm:cxn modelId="{FD9EBB70-F6A7-41FB-BB3D-150DC7BC08BE}" type="presParOf" srcId="{A8F0BA18-E957-4EAA-92BA-89B2B5F8F379}" destId="{56E6AD2D-E909-421A-8ACF-63F5CE1D2A41}" srcOrd="0" destOrd="0" presId="urn:microsoft.com/office/officeart/2005/8/layout/hList6"/>
    <dgm:cxn modelId="{E84BC585-9E10-4667-9715-95715DF93FA2}" type="presParOf" srcId="{A8F0BA18-E957-4EAA-92BA-89B2B5F8F379}" destId="{DC638C56-55F2-4ADC-8338-450B51D92C90}" srcOrd="1" destOrd="0" presId="urn:microsoft.com/office/officeart/2005/8/layout/hList6"/>
    <dgm:cxn modelId="{8BDBA9E6-B9A4-4F67-BBB7-D081774797B2}" type="presParOf" srcId="{A8F0BA18-E957-4EAA-92BA-89B2B5F8F379}" destId="{DF162F8D-E76C-406D-98E2-FED298BDD96A}" srcOrd="2" destOrd="0" presId="urn:microsoft.com/office/officeart/2005/8/layout/hList6"/>
    <dgm:cxn modelId="{B9CBB58B-A25D-43EE-85E2-6228D30A4F08}" type="presParOf" srcId="{A8F0BA18-E957-4EAA-92BA-89B2B5F8F379}" destId="{12473C6F-7C8D-4592-A42A-43AC7D460CD4}" srcOrd="3" destOrd="0" presId="urn:microsoft.com/office/officeart/2005/8/layout/hList6"/>
    <dgm:cxn modelId="{56491D44-80BC-4E20-83C7-2CDF9DEAD65F}" type="presParOf" srcId="{A8F0BA18-E957-4EAA-92BA-89B2B5F8F379}" destId="{D3216221-5EF8-44E1-B723-1954C94C4C5C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0F583B-2C37-4E6E-84AB-D0C8AB63B497}" type="doc">
      <dgm:prSet loTypeId="urn:microsoft.com/office/officeart/2005/8/layout/h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B9B1C4C3-88C6-467B-BE2D-0F90C0A0B48E}">
      <dgm:prSet phldrT="[Texto]"/>
      <dgm:spPr>
        <a:xfrm rot="16200000">
          <a:off x="-976956" y="976956"/>
          <a:ext cx="4064000" cy="2110087"/>
        </a:xfrm>
        <a:solidFill>
          <a:srgbClr val="8CC63F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How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to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cooperate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with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Spanish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companies</a:t>
          </a:r>
          <a:endParaRPr lang="es-ES_tradnl" b="1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gm:t>
    </dgm:pt>
    <dgm:pt modelId="{5B87470E-507D-4FDE-89B8-AC5676E86FA3}" type="parTrans" cxnId="{E0209625-0A21-4812-9610-EA937C203280}">
      <dgm:prSet/>
      <dgm:spPr/>
      <dgm:t>
        <a:bodyPr/>
        <a:lstStyle/>
        <a:p>
          <a:endParaRPr lang="es-ES_tradnl"/>
        </a:p>
      </dgm:t>
    </dgm:pt>
    <dgm:pt modelId="{83BE712C-986D-4BB3-9A47-57A217D6745F}" type="sibTrans" cxnId="{E0209625-0A21-4812-9610-EA937C203280}">
      <dgm:prSet/>
      <dgm:spPr/>
      <dgm:t>
        <a:bodyPr/>
        <a:lstStyle/>
        <a:p>
          <a:endParaRPr lang="es-ES_tradnl"/>
        </a:p>
      </dgm:t>
    </dgm:pt>
    <dgm:pt modelId="{A8F0BA18-E957-4EAA-92BA-89B2B5F8F379}" type="pres">
      <dgm:prSet presAssocID="{610F583B-2C37-4E6E-84AB-D0C8AB63B4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6E6AD2D-E909-421A-8ACF-63F5CE1D2A41}" type="pres">
      <dgm:prSet presAssocID="{B9B1C4C3-88C6-467B-BE2D-0F90C0A0B48E}" presName="node" presStyleLbl="node1" presStyleIdx="0" presStyleCnt="1" custLinFactNeighborX="-12683" custLinFactNeighborY="-32652">
        <dgm:presLayoutVars>
          <dgm:bulletEnabled val="1"/>
        </dgm:presLayoutVars>
      </dgm:prSet>
      <dgm:spPr>
        <a:prstGeom prst="flowChartManualOperation">
          <a:avLst/>
        </a:prstGeom>
      </dgm:spPr>
      <dgm:t>
        <a:bodyPr/>
        <a:lstStyle/>
        <a:p>
          <a:endParaRPr lang="es-ES_tradnl"/>
        </a:p>
      </dgm:t>
    </dgm:pt>
  </dgm:ptLst>
  <dgm:cxnLst>
    <dgm:cxn modelId="{E0209625-0A21-4812-9610-EA937C203280}" srcId="{610F583B-2C37-4E6E-84AB-D0C8AB63B497}" destId="{B9B1C4C3-88C6-467B-BE2D-0F90C0A0B48E}" srcOrd="0" destOrd="0" parTransId="{5B87470E-507D-4FDE-89B8-AC5676E86FA3}" sibTransId="{83BE712C-986D-4BB3-9A47-57A217D6745F}"/>
    <dgm:cxn modelId="{3EEB54B0-8EE1-46B7-B9E1-C629DC8B4A21}" type="presOf" srcId="{610F583B-2C37-4E6E-84AB-D0C8AB63B497}" destId="{A8F0BA18-E957-4EAA-92BA-89B2B5F8F379}" srcOrd="0" destOrd="0" presId="urn:microsoft.com/office/officeart/2005/8/layout/hList6"/>
    <dgm:cxn modelId="{1A817198-36C6-411A-B367-559019561ADD}" type="presOf" srcId="{B9B1C4C3-88C6-467B-BE2D-0F90C0A0B48E}" destId="{56E6AD2D-E909-421A-8ACF-63F5CE1D2A41}" srcOrd="0" destOrd="0" presId="urn:microsoft.com/office/officeart/2005/8/layout/hList6"/>
    <dgm:cxn modelId="{46E4AF03-C389-47B8-AF96-824EC57A79EE}" type="presParOf" srcId="{A8F0BA18-E957-4EAA-92BA-89B2B5F8F379}" destId="{56E6AD2D-E909-421A-8ACF-63F5CE1D2A4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8DC5970-CAA2-4723-AB66-929C1C7B8CDD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s-ES_tradnl"/>
        </a:p>
      </dgm:t>
    </dgm:pt>
    <dgm:pt modelId="{F6036CF7-09D0-4B30-9E87-D82C59D5DF87}">
      <dgm:prSet phldrT="[Texto]"/>
      <dgm:spPr>
        <a:solidFill>
          <a:srgbClr val="A8D200">
            <a:alpha val="90000"/>
          </a:srgbClr>
        </a:solidFill>
      </dgm:spPr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Available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instruments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37D154CF-7B8A-410C-835D-8D89556EECDA}" type="parTrans" cxnId="{418475ED-280A-4312-90F6-A8B7B4B70C10}">
      <dgm:prSet/>
      <dgm:spPr/>
      <dgm:t>
        <a:bodyPr/>
        <a:lstStyle/>
        <a:p>
          <a:endParaRPr lang="es-ES_tradnl"/>
        </a:p>
      </dgm:t>
    </dgm:pt>
    <dgm:pt modelId="{80C954D6-F1F6-4AF6-A381-26A1DA39012A}" type="sibTrans" cxnId="{418475ED-280A-4312-90F6-A8B7B4B70C10}">
      <dgm:prSet/>
      <dgm:spPr/>
      <dgm:t>
        <a:bodyPr/>
        <a:lstStyle/>
        <a:p>
          <a:endParaRPr lang="es-ES_tradnl"/>
        </a:p>
      </dgm:t>
    </dgm:pt>
    <dgm:pt modelId="{127DE577-FB65-44CB-B146-6E2EB786EF33}">
      <dgm:prSet phldrT="[Texto]"/>
      <dgm:spPr>
        <a:solidFill>
          <a:srgbClr val="A8D200">
            <a:alpha val="76667"/>
          </a:srgbClr>
        </a:solidFill>
      </dgm:spPr>
      <dgm:t>
        <a:bodyPr/>
        <a:lstStyle/>
        <a:p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BILATERAL CALL CZ-ES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2D87761B-9064-44D7-A7DC-0F40E87A8C33}" type="parTrans" cxnId="{82A97465-FC16-4E93-88BF-9A74AB10C233}">
      <dgm:prSet/>
      <dgm:spPr/>
      <dgm:t>
        <a:bodyPr/>
        <a:lstStyle/>
        <a:p>
          <a:endParaRPr lang="es-ES_tradnl"/>
        </a:p>
      </dgm:t>
    </dgm:pt>
    <dgm:pt modelId="{5C09B890-6350-4F29-9801-69EE245D7258}" type="sibTrans" cxnId="{82A97465-FC16-4E93-88BF-9A74AB10C233}">
      <dgm:prSet/>
      <dgm:spPr/>
      <dgm:t>
        <a:bodyPr/>
        <a:lstStyle/>
        <a:p>
          <a:endParaRPr lang="es-ES_tradnl"/>
        </a:p>
      </dgm:t>
    </dgm:pt>
    <dgm:pt modelId="{0B5AB03D-3A18-484D-AB79-F0DFB8DFE144}">
      <dgm:prSet phldrT="[Texto]"/>
      <dgm:spPr>
        <a:solidFill>
          <a:srgbClr val="B6D900">
            <a:alpha val="63333"/>
          </a:srgbClr>
        </a:solidFill>
      </dgm:spPr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Strategic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areas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E5135B3D-02DD-45CB-9EF5-11B3945EB2B9}" type="parTrans" cxnId="{1A776BEF-DB44-431F-ABF8-D5277A6F74C6}">
      <dgm:prSet/>
      <dgm:spPr/>
      <dgm:t>
        <a:bodyPr/>
        <a:lstStyle/>
        <a:p>
          <a:endParaRPr lang="es-ES_tradnl"/>
        </a:p>
      </dgm:t>
    </dgm:pt>
    <dgm:pt modelId="{38D27B1D-A684-4400-AA92-7F17740E9F23}" type="sibTrans" cxnId="{1A776BEF-DB44-431F-ABF8-D5277A6F74C6}">
      <dgm:prSet/>
      <dgm:spPr/>
      <dgm:t>
        <a:bodyPr/>
        <a:lstStyle/>
        <a:p>
          <a:endParaRPr lang="es-ES_tradnl"/>
        </a:p>
      </dgm:t>
    </dgm:pt>
    <dgm:pt modelId="{CB26237B-21D1-4B7F-BA50-90D6B910E301}">
      <dgm:prSet phldrT="[Texto]"/>
      <dgm:spPr>
        <a:solidFill>
          <a:srgbClr val="A8D200">
            <a:alpha val="50000"/>
          </a:srgbClr>
        </a:solidFill>
      </dgm:spPr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Partner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searching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A3F573E3-D58C-4730-8BEF-26E214E13186}" type="parTrans" cxnId="{084FBB4F-A7B1-4E36-849F-3E10D0E34994}">
      <dgm:prSet/>
      <dgm:spPr/>
      <dgm:t>
        <a:bodyPr/>
        <a:lstStyle/>
        <a:p>
          <a:endParaRPr lang="es-ES_tradnl"/>
        </a:p>
      </dgm:t>
    </dgm:pt>
    <dgm:pt modelId="{3AECBE37-A5CD-4ECF-8C0A-61AE3A7D1749}" type="sibTrans" cxnId="{084FBB4F-A7B1-4E36-849F-3E10D0E34994}">
      <dgm:prSet/>
      <dgm:spPr/>
      <dgm:t>
        <a:bodyPr/>
        <a:lstStyle/>
        <a:p>
          <a:endParaRPr lang="es-ES_tradnl"/>
        </a:p>
      </dgm:t>
    </dgm:pt>
    <dgm:pt modelId="{E65DCDCC-A4DB-48AD-9117-9EE29E73F462}" type="pres">
      <dgm:prSet presAssocID="{38DC5970-CAA2-4723-AB66-929C1C7B8C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4E2110F7-7002-4A51-8D6D-0533E513730E}" type="pres">
      <dgm:prSet presAssocID="{38DC5970-CAA2-4723-AB66-929C1C7B8CDD}" presName="Name1" presStyleCnt="0"/>
      <dgm:spPr/>
    </dgm:pt>
    <dgm:pt modelId="{32082AA6-9132-447E-8B74-5553ABBBC6B8}" type="pres">
      <dgm:prSet presAssocID="{38DC5970-CAA2-4723-AB66-929C1C7B8CDD}" presName="cycle" presStyleCnt="0"/>
      <dgm:spPr/>
    </dgm:pt>
    <dgm:pt modelId="{FDDF81A3-F514-49D3-9044-0FD661407714}" type="pres">
      <dgm:prSet presAssocID="{38DC5970-CAA2-4723-AB66-929C1C7B8CDD}" presName="srcNode" presStyleLbl="node1" presStyleIdx="0" presStyleCnt="4"/>
      <dgm:spPr/>
    </dgm:pt>
    <dgm:pt modelId="{5A3C407F-9173-4F4D-ADB6-C1E1533E43BA}" type="pres">
      <dgm:prSet presAssocID="{38DC5970-CAA2-4723-AB66-929C1C7B8CDD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C5E3532C-CA75-4560-BB18-6EB67681F06E}" type="pres">
      <dgm:prSet presAssocID="{38DC5970-CAA2-4723-AB66-929C1C7B8CDD}" presName="extraNode" presStyleLbl="node1" presStyleIdx="0" presStyleCnt="4"/>
      <dgm:spPr/>
    </dgm:pt>
    <dgm:pt modelId="{9F46D1F8-8536-4EAB-8548-5A99311219CC}" type="pres">
      <dgm:prSet presAssocID="{38DC5970-CAA2-4723-AB66-929C1C7B8CDD}" presName="dstNode" presStyleLbl="node1" presStyleIdx="0" presStyleCnt="4"/>
      <dgm:spPr/>
    </dgm:pt>
    <dgm:pt modelId="{C8839617-92F1-4212-9E3B-6D563C0892F2}" type="pres">
      <dgm:prSet presAssocID="{F6036CF7-09D0-4B30-9E87-D82C59D5DF87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27900B8-8E0D-4390-860D-0F9D675FB3CE}" type="pres">
      <dgm:prSet presAssocID="{F6036CF7-09D0-4B30-9E87-D82C59D5DF87}" presName="accent_1" presStyleCnt="0"/>
      <dgm:spPr/>
    </dgm:pt>
    <dgm:pt modelId="{B39C5A0D-6F93-4A01-82E1-48A4ADAA7B28}" type="pres">
      <dgm:prSet presAssocID="{F6036CF7-09D0-4B30-9E87-D82C59D5DF87}" presName="accentRepeatNode" presStyleLbl="solidFgAcc1" presStyleIdx="0" presStyleCnt="4"/>
      <dgm:spPr/>
    </dgm:pt>
    <dgm:pt modelId="{7F5F75BF-04B7-4F1E-B4B5-09C0BBB40673}" type="pres">
      <dgm:prSet presAssocID="{127DE577-FB65-44CB-B146-6E2EB786EF3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5F1C865-EFC3-4F37-88BE-6855F225937D}" type="pres">
      <dgm:prSet presAssocID="{127DE577-FB65-44CB-B146-6E2EB786EF33}" presName="accent_2" presStyleCnt="0"/>
      <dgm:spPr/>
    </dgm:pt>
    <dgm:pt modelId="{D2285A5D-99E4-4182-8CBC-0AA42BD65399}" type="pres">
      <dgm:prSet presAssocID="{127DE577-FB65-44CB-B146-6E2EB786EF33}" presName="accentRepeatNode" presStyleLbl="solidFgAcc1" presStyleIdx="1" presStyleCnt="4"/>
      <dgm:spPr/>
    </dgm:pt>
    <dgm:pt modelId="{36F4BFF9-A759-4D70-A499-93918E5C5A54}" type="pres">
      <dgm:prSet presAssocID="{0B5AB03D-3A18-484D-AB79-F0DFB8DFE14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93DCE20-38FC-4A2D-B679-BF6FD2943FE7}" type="pres">
      <dgm:prSet presAssocID="{0B5AB03D-3A18-484D-AB79-F0DFB8DFE144}" presName="accent_3" presStyleCnt="0"/>
      <dgm:spPr/>
    </dgm:pt>
    <dgm:pt modelId="{3176CD08-BD3E-4D9C-9853-DC4BBD15BFC4}" type="pres">
      <dgm:prSet presAssocID="{0B5AB03D-3A18-484D-AB79-F0DFB8DFE144}" presName="accentRepeatNode" presStyleLbl="solidFgAcc1" presStyleIdx="2" presStyleCnt="4"/>
      <dgm:spPr/>
    </dgm:pt>
    <dgm:pt modelId="{9578853D-A922-4121-A6AD-CFA4DB99D3BB}" type="pres">
      <dgm:prSet presAssocID="{CB26237B-21D1-4B7F-BA50-90D6B910E30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F8DCF0E-6FCB-4066-A153-2C6B6DD1E3FE}" type="pres">
      <dgm:prSet presAssocID="{CB26237B-21D1-4B7F-BA50-90D6B910E301}" presName="accent_4" presStyleCnt="0"/>
      <dgm:spPr/>
    </dgm:pt>
    <dgm:pt modelId="{2CDFBAF1-5DDA-4EBE-A168-535D2817CF96}" type="pres">
      <dgm:prSet presAssocID="{CB26237B-21D1-4B7F-BA50-90D6B910E301}" presName="accentRepeatNode" presStyleLbl="solidFgAcc1" presStyleIdx="3" presStyleCnt="4"/>
      <dgm:spPr/>
    </dgm:pt>
  </dgm:ptLst>
  <dgm:cxnLst>
    <dgm:cxn modelId="{084FBB4F-A7B1-4E36-849F-3E10D0E34994}" srcId="{38DC5970-CAA2-4723-AB66-929C1C7B8CDD}" destId="{CB26237B-21D1-4B7F-BA50-90D6B910E301}" srcOrd="3" destOrd="0" parTransId="{A3F573E3-D58C-4730-8BEF-26E214E13186}" sibTransId="{3AECBE37-A5CD-4ECF-8C0A-61AE3A7D1749}"/>
    <dgm:cxn modelId="{3088D4E0-7B9E-4789-A224-FFED26673D76}" type="presOf" srcId="{0B5AB03D-3A18-484D-AB79-F0DFB8DFE144}" destId="{36F4BFF9-A759-4D70-A499-93918E5C5A54}" srcOrd="0" destOrd="0" presId="urn:microsoft.com/office/officeart/2008/layout/VerticalCurvedList"/>
    <dgm:cxn modelId="{67834087-25A1-47C1-A361-6C2F7D7C425A}" type="presOf" srcId="{CB26237B-21D1-4B7F-BA50-90D6B910E301}" destId="{9578853D-A922-4121-A6AD-CFA4DB99D3BB}" srcOrd="0" destOrd="0" presId="urn:microsoft.com/office/officeart/2008/layout/VerticalCurvedList"/>
    <dgm:cxn modelId="{418475ED-280A-4312-90F6-A8B7B4B70C10}" srcId="{38DC5970-CAA2-4723-AB66-929C1C7B8CDD}" destId="{F6036CF7-09D0-4B30-9E87-D82C59D5DF87}" srcOrd="0" destOrd="0" parTransId="{37D154CF-7B8A-410C-835D-8D89556EECDA}" sibTransId="{80C954D6-F1F6-4AF6-A381-26A1DA39012A}"/>
    <dgm:cxn modelId="{F98AEDD2-C3DE-4EAF-B8CD-BA0D2ACFBA53}" type="presOf" srcId="{38DC5970-CAA2-4723-AB66-929C1C7B8CDD}" destId="{E65DCDCC-A4DB-48AD-9117-9EE29E73F462}" srcOrd="0" destOrd="0" presId="urn:microsoft.com/office/officeart/2008/layout/VerticalCurvedList"/>
    <dgm:cxn modelId="{82A97465-FC16-4E93-88BF-9A74AB10C233}" srcId="{38DC5970-CAA2-4723-AB66-929C1C7B8CDD}" destId="{127DE577-FB65-44CB-B146-6E2EB786EF33}" srcOrd="1" destOrd="0" parTransId="{2D87761B-9064-44D7-A7DC-0F40E87A8C33}" sibTransId="{5C09B890-6350-4F29-9801-69EE245D7258}"/>
    <dgm:cxn modelId="{A7122621-AC37-474A-9C3C-03AEDB7DC37E}" type="presOf" srcId="{80C954D6-F1F6-4AF6-A381-26A1DA39012A}" destId="{5A3C407F-9173-4F4D-ADB6-C1E1533E43BA}" srcOrd="0" destOrd="0" presId="urn:microsoft.com/office/officeart/2008/layout/VerticalCurvedList"/>
    <dgm:cxn modelId="{BFE74989-B372-444B-B5F6-95CB0F4BC13B}" type="presOf" srcId="{F6036CF7-09D0-4B30-9E87-D82C59D5DF87}" destId="{C8839617-92F1-4212-9E3B-6D563C0892F2}" srcOrd="0" destOrd="0" presId="urn:microsoft.com/office/officeart/2008/layout/VerticalCurvedList"/>
    <dgm:cxn modelId="{1A776BEF-DB44-431F-ABF8-D5277A6F74C6}" srcId="{38DC5970-CAA2-4723-AB66-929C1C7B8CDD}" destId="{0B5AB03D-3A18-484D-AB79-F0DFB8DFE144}" srcOrd="2" destOrd="0" parTransId="{E5135B3D-02DD-45CB-9EF5-11B3945EB2B9}" sibTransId="{38D27B1D-A684-4400-AA92-7F17740E9F23}"/>
    <dgm:cxn modelId="{8C665817-A4D1-4A72-B6B2-C8D6B2E0235B}" type="presOf" srcId="{127DE577-FB65-44CB-B146-6E2EB786EF33}" destId="{7F5F75BF-04B7-4F1E-B4B5-09C0BBB40673}" srcOrd="0" destOrd="0" presId="urn:microsoft.com/office/officeart/2008/layout/VerticalCurvedList"/>
    <dgm:cxn modelId="{2E4ED924-6FC1-4AD1-8F85-CB84C1495848}" type="presParOf" srcId="{E65DCDCC-A4DB-48AD-9117-9EE29E73F462}" destId="{4E2110F7-7002-4A51-8D6D-0533E513730E}" srcOrd="0" destOrd="0" presId="urn:microsoft.com/office/officeart/2008/layout/VerticalCurvedList"/>
    <dgm:cxn modelId="{28B6B84A-CC2F-43C2-B8AD-96945A7B0901}" type="presParOf" srcId="{4E2110F7-7002-4A51-8D6D-0533E513730E}" destId="{32082AA6-9132-447E-8B74-5553ABBBC6B8}" srcOrd="0" destOrd="0" presId="urn:microsoft.com/office/officeart/2008/layout/VerticalCurvedList"/>
    <dgm:cxn modelId="{50AC07A1-4430-44EF-8DD3-4466F1BF6152}" type="presParOf" srcId="{32082AA6-9132-447E-8B74-5553ABBBC6B8}" destId="{FDDF81A3-F514-49D3-9044-0FD661407714}" srcOrd="0" destOrd="0" presId="urn:microsoft.com/office/officeart/2008/layout/VerticalCurvedList"/>
    <dgm:cxn modelId="{A4D92F20-B4D1-449B-9EDB-3D5F629CC7B3}" type="presParOf" srcId="{32082AA6-9132-447E-8B74-5553ABBBC6B8}" destId="{5A3C407F-9173-4F4D-ADB6-C1E1533E43BA}" srcOrd="1" destOrd="0" presId="urn:microsoft.com/office/officeart/2008/layout/VerticalCurvedList"/>
    <dgm:cxn modelId="{546E9FF3-CEFD-44B4-9FF3-E6D3AD817A71}" type="presParOf" srcId="{32082AA6-9132-447E-8B74-5553ABBBC6B8}" destId="{C5E3532C-CA75-4560-BB18-6EB67681F06E}" srcOrd="2" destOrd="0" presId="urn:microsoft.com/office/officeart/2008/layout/VerticalCurvedList"/>
    <dgm:cxn modelId="{73A8175B-DA35-4E94-8B7A-454E7D38A171}" type="presParOf" srcId="{32082AA6-9132-447E-8B74-5553ABBBC6B8}" destId="{9F46D1F8-8536-4EAB-8548-5A99311219CC}" srcOrd="3" destOrd="0" presId="urn:microsoft.com/office/officeart/2008/layout/VerticalCurvedList"/>
    <dgm:cxn modelId="{C362D333-24AC-4936-BA41-78DDCA04E484}" type="presParOf" srcId="{4E2110F7-7002-4A51-8D6D-0533E513730E}" destId="{C8839617-92F1-4212-9E3B-6D563C0892F2}" srcOrd="1" destOrd="0" presId="urn:microsoft.com/office/officeart/2008/layout/VerticalCurvedList"/>
    <dgm:cxn modelId="{B2A39E36-9378-499C-B5A6-E8B6240B3C62}" type="presParOf" srcId="{4E2110F7-7002-4A51-8D6D-0533E513730E}" destId="{B27900B8-8E0D-4390-860D-0F9D675FB3CE}" srcOrd="2" destOrd="0" presId="urn:microsoft.com/office/officeart/2008/layout/VerticalCurvedList"/>
    <dgm:cxn modelId="{DF04D9FB-5282-41B5-A440-999B8B70C9C3}" type="presParOf" srcId="{B27900B8-8E0D-4390-860D-0F9D675FB3CE}" destId="{B39C5A0D-6F93-4A01-82E1-48A4ADAA7B28}" srcOrd="0" destOrd="0" presId="urn:microsoft.com/office/officeart/2008/layout/VerticalCurvedList"/>
    <dgm:cxn modelId="{394F6B92-7C93-478E-B1C9-57E10D0EA2BD}" type="presParOf" srcId="{4E2110F7-7002-4A51-8D6D-0533E513730E}" destId="{7F5F75BF-04B7-4F1E-B4B5-09C0BBB40673}" srcOrd="3" destOrd="0" presId="urn:microsoft.com/office/officeart/2008/layout/VerticalCurvedList"/>
    <dgm:cxn modelId="{3C679CF6-1994-4043-8C4A-6359FBE8F992}" type="presParOf" srcId="{4E2110F7-7002-4A51-8D6D-0533E513730E}" destId="{45F1C865-EFC3-4F37-88BE-6855F225937D}" srcOrd="4" destOrd="0" presId="urn:microsoft.com/office/officeart/2008/layout/VerticalCurvedList"/>
    <dgm:cxn modelId="{814041BD-0392-40BE-89D5-C88BF93CF5F4}" type="presParOf" srcId="{45F1C865-EFC3-4F37-88BE-6855F225937D}" destId="{D2285A5D-99E4-4182-8CBC-0AA42BD65399}" srcOrd="0" destOrd="0" presId="urn:microsoft.com/office/officeart/2008/layout/VerticalCurvedList"/>
    <dgm:cxn modelId="{94976045-E144-4593-A711-5090913CFA4C}" type="presParOf" srcId="{4E2110F7-7002-4A51-8D6D-0533E513730E}" destId="{36F4BFF9-A759-4D70-A499-93918E5C5A54}" srcOrd="5" destOrd="0" presId="urn:microsoft.com/office/officeart/2008/layout/VerticalCurvedList"/>
    <dgm:cxn modelId="{1DB2B022-3063-48CB-8DF2-AB21F7D6CCBC}" type="presParOf" srcId="{4E2110F7-7002-4A51-8D6D-0533E513730E}" destId="{393DCE20-38FC-4A2D-B679-BF6FD2943FE7}" srcOrd="6" destOrd="0" presId="urn:microsoft.com/office/officeart/2008/layout/VerticalCurvedList"/>
    <dgm:cxn modelId="{800FA881-6986-413A-A4A3-D6911151F684}" type="presParOf" srcId="{393DCE20-38FC-4A2D-B679-BF6FD2943FE7}" destId="{3176CD08-BD3E-4D9C-9853-DC4BBD15BFC4}" srcOrd="0" destOrd="0" presId="urn:microsoft.com/office/officeart/2008/layout/VerticalCurvedList"/>
    <dgm:cxn modelId="{8F92024A-13FC-4BDB-AF94-32CBA238A6FC}" type="presParOf" srcId="{4E2110F7-7002-4A51-8D6D-0533E513730E}" destId="{9578853D-A922-4121-A6AD-CFA4DB99D3BB}" srcOrd="7" destOrd="0" presId="urn:microsoft.com/office/officeart/2008/layout/VerticalCurvedList"/>
    <dgm:cxn modelId="{FF222A8A-B620-4DEA-9DA9-20A6103AB5A5}" type="presParOf" srcId="{4E2110F7-7002-4A51-8D6D-0533E513730E}" destId="{FF8DCF0E-6FCB-4066-A153-2C6B6DD1E3FE}" srcOrd="8" destOrd="0" presId="urn:microsoft.com/office/officeart/2008/layout/VerticalCurvedList"/>
    <dgm:cxn modelId="{93D36BF0-70D5-4693-BC67-5DEB418E2D72}" type="presParOf" srcId="{FF8DCF0E-6FCB-4066-A153-2C6B6DD1E3FE}" destId="{2CDFBAF1-5DDA-4EBE-A168-535D2817CF9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02C35C6-3B61-4814-A2EC-9EBA1C6CC6C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AB5CC771-B225-4086-972B-D38C0DB45B39}">
      <dgm:prSet phldrT="[Texto]" custT="1"/>
      <dgm:spPr/>
      <dgm:t>
        <a:bodyPr/>
        <a:lstStyle/>
        <a:p>
          <a:r>
            <a:rPr lang="es-ES_tradnl" sz="1200" b="1" baseline="0" dirty="0" smtClean="0">
              <a:solidFill>
                <a:schemeClr val="tx1"/>
              </a:solidFill>
            </a:rPr>
            <a:t>At </a:t>
          </a:r>
          <a:r>
            <a:rPr lang="es-ES_tradnl" sz="1200" b="1" baseline="0" dirty="0" err="1" smtClean="0">
              <a:solidFill>
                <a:schemeClr val="tx1"/>
              </a:solidFill>
            </a:rPr>
            <a:t>least</a:t>
          </a:r>
          <a:r>
            <a:rPr lang="es-ES_tradnl" sz="1200" b="1" baseline="0" dirty="0" smtClean="0">
              <a:solidFill>
                <a:schemeClr val="tx1"/>
              </a:solidFill>
            </a:rPr>
            <a:t>: 2 INDEPENDENT </a:t>
          </a:r>
          <a:r>
            <a:rPr lang="es-ES_tradnl" sz="1200" b="1" baseline="0" dirty="0" err="1" smtClean="0">
              <a:solidFill>
                <a:schemeClr val="tx1"/>
              </a:solidFill>
            </a:rPr>
            <a:t>companies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from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each</a:t>
          </a:r>
          <a:r>
            <a:rPr lang="es-ES_tradnl" sz="1200" b="1" baseline="0" dirty="0" smtClean="0">
              <a:solidFill>
                <a:schemeClr val="tx1"/>
              </a:solidFill>
            </a:rPr>
            <a:t> country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5ECC88BA-27EA-48DB-8E68-D1C483D8F6C5}" type="parTrans" cxnId="{A3438294-C4A1-4EFC-A8DA-8D700657AF96}">
      <dgm:prSet/>
      <dgm:spPr/>
      <dgm:t>
        <a:bodyPr/>
        <a:lstStyle/>
        <a:p>
          <a:endParaRPr lang="es-ES_tradnl"/>
        </a:p>
      </dgm:t>
    </dgm:pt>
    <dgm:pt modelId="{4BCA7A84-3CA9-4AF2-B855-8560CBDADC16}" type="sibTrans" cxnId="{A3438294-C4A1-4EFC-A8DA-8D700657AF96}">
      <dgm:prSet/>
      <dgm:spPr/>
      <dgm:t>
        <a:bodyPr/>
        <a:lstStyle/>
        <a:p>
          <a:endParaRPr lang="es-ES_tradnl"/>
        </a:p>
      </dgm:t>
    </dgm:pt>
    <dgm:pt modelId="{CA0110BA-BAC9-4C58-8DEA-18EB78465896}">
      <dgm:prSet phldrT="[Texto]" custT="1"/>
      <dgm:spPr/>
      <dgm:t>
        <a:bodyPr/>
        <a:lstStyle/>
        <a:p>
          <a:r>
            <a:rPr lang="es-ES_tradnl" sz="1200" b="1" baseline="0" dirty="0" err="1" smtClean="0">
              <a:solidFill>
                <a:schemeClr val="tx1"/>
              </a:solidFill>
            </a:rPr>
            <a:t>Efective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cooperation</a:t>
          </a:r>
          <a:r>
            <a:rPr lang="es-ES_tradnl" sz="1200" b="1" baseline="0" dirty="0" smtClean="0">
              <a:solidFill>
                <a:schemeClr val="tx1"/>
              </a:solidFill>
            </a:rPr>
            <a:t>. 70/30 rule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45D921D9-AE9B-485E-8AA5-45B0B827482B}" type="parTrans" cxnId="{F764DBCD-40FA-4737-954F-F1AC829EE285}">
      <dgm:prSet/>
      <dgm:spPr/>
      <dgm:t>
        <a:bodyPr/>
        <a:lstStyle/>
        <a:p>
          <a:endParaRPr lang="es-ES_tradnl"/>
        </a:p>
      </dgm:t>
    </dgm:pt>
    <dgm:pt modelId="{F904C621-E0A3-4235-93D4-A7BF5DE05295}" type="sibTrans" cxnId="{F764DBCD-40FA-4737-954F-F1AC829EE285}">
      <dgm:prSet/>
      <dgm:spPr/>
      <dgm:t>
        <a:bodyPr/>
        <a:lstStyle/>
        <a:p>
          <a:endParaRPr lang="es-ES_tradnl"/>
        </a:p>
      </dgm:t>
    </dgm:pt>
    <dgm:pt modelId="{51BAA81A-F813-42C9-A74B-FA8641AE9C2A}">
      <dgm:prSet phldrT="[Texto]" custT="1"/>
      <dgm:spPr/>
      <dgm:t>
        <a:bodyPr/>
        <a:lstStyle/>
        <a:p>
          <a:r>
            <a:rPr lang="es-ES_tradnl" sz="1200" b="1" baseline="0" dirty="0" smtClean="0">
              <a:solidFill>
                <a:schemeClr val="tx1"/>
              </a:solidFill>
            </a:rPr>
            <a:t>SME &amp; </a:t>
          </a:r>
          <a:r>
            <a:rPr lang="es-ES_tradnl" sz="1200" b="1" baseline="0" dirty="0" err="1" smtClean="0">
              <a:solidFill>
                <a:schemeClr val="tx1"/>
              </a:solidFill>
            </a:rPr>
            <a:t>Large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companies</a:t>
          </a:r>
          <a:r>
            <a:rPr lang="es-ES_tradnl" sz="1200" b="1" baseline="0" dirty="0" smtClean="0">
              <a:solidFill>
                <a:schemeClr val="tx1"/>
              </a:solidFill>
            </a:rPr>
            <a:t> are elegible. 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693EDDB1-855C-4411-B9AA-6F8C52D75814}" type="parTrans" cxnId="{0C25D8C9-60DC-4A58-942F-4EECC1D5DE8D}">
      <dgm:prSet/>
      <dgm:spPr/>
      <dgm:t>
        <a:bodyPr/>
        <a:lstStyle/>
        <a:p>
          <a:endParaRPr lang="es-ES_tradnl"/>
        </a:p>
      </dgm:t>
    </dgm:pt>
    <dgm:pt modelId="{D830BA0E-EC74-4049-BBE6-45DDA658B7BC}" type="sibTrans" cxnId="{0C25D8C9-60DC-4A58-942F-4EECC1D5DE8D}">
      <dgm:prSet/>
      <dgm:spPr/>
      <dgm:t>
        <a:bodyPr/>
        <a:lstStyle/>
        <a:p>
          <a:endParaRPr lang="es-ES_tradnl"/>
        </a:p>
      </dgm:t>
    </dgm:pt>
    <dgm:pt modelId="{A18B49A5-4842-4744-8C03-1D7EA8DA9D0C}">
      <dgm:prSet phldrT="[Texto]" custT="1"/>
      <dgm:spPr/>
      <dgm:t>
        <a:bodyPr/>
        <a:lstStyle/>
        <a:p>
          <a:r>
            <a:rPr lang="es-ES_tradnl" sz="1200" b="1" baseline="0" dirty="0" smtClean="0">
              <a:solidFill>
                <a:schemeClr val="tx1"/>
              </a:solidFill>
            </a:rPr>
            <a:t>COMPLEMENTARITY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B0B64B3D-9E32-40DC-BE0A-B34578E489A3}" type="sibTrans" cxnId="{501C4654-CEDB-425F-B33D-F2BF8D3DB63E}">
      <dgm:prSet/>
      <dgm:spPr/>
      <dgm:t>
        <a:bodyPr/>
        <a:lstStyle/>
        <a:p>
          <a:endParaRPr lang="es-ES_tradnl"/>
        </a:p>
      </dgm:t>
    </dgm:pt>
    <dgm:pt modelId="{25F843B3-C89A-485C-B8B1-6D6746D8BA3C}" type="parTrans" cxnId="{501C4654-CEDB-425F-B33D-F2BF8D3DB63E}">
      <dgm:prSet/>
      <dgm:spPr/>
      <dgm:t>
        <a:bodyPr/>
        <a:lstStyle/>
        <a:p>
          <a:endParaRPr lang="es-ES_tradnl"/>
        </a:p>
      </dgm:t>
    </dgm:pt>
    <dgm:pt modelId="{3D0591B7-8DC1-4B47-A324-D3656C23DF47}" type="pres">
      <dgm:prSet presAssocID="{902C35C6-3B61-4814-A2EC-9EBA1C6CC6C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C75E052F-D2A9-4BB2-8BE0-A6041E6D5DBD}" type="pres">
      <dgm:prSet presAssocID="{902C35C6-3B61-4814-A2EC-9EBA1C6CC6C0}" presName="Name1" presStyleCnt="0"/>
      <dgm:spPr/>
      <dgm:t>
        <a:bodyPr/>
        <a:lstStyle/>
        <a:p>
          <a:endParaRPr lang="es-ES_tradnl"/>
        </a:p>
      </dgm:t>
    </dgm:pt>
    <dgm:pt modelId="{EFAB5604-A2DA-477E-B6EB-5AF2145151CE}" type="pres">
      <dgm:prSet presAssocID="{902C35C6-3B61-4814-A2EC-9EBA1C6CC6C0}" presName="cycle" presStyleCnt="0"/>
      <dgm:spPr/>
      <dgm:t>
        <a:bodyPr/>
        <a:lstStyle/>
        <a:p>
          <a:endParaRPr lang="es-ES_tradnl"/>
        </a:p>
      </dgm:t>
    </dgm:pt>
    <dgm:pt modelId="{92D140B9-AAB2-4F36-A1F8-340196D510AD}" type="pres">
      <dgm:prSet presAssocID="{902C35C6-3B61-4814-A2EC-9EBA1C6CC6C0}" presName="srcNode" presStyleLbl="node1" presStyleIdx="0" presStyleCnt="4"/>
      <dgm:spPr/>
      <dgm:t>
        <a:bodyPr/>
        <a:lstStyle/>
        <a:p>
          <a:endParaRPr lang="es-ES_tradnl"/>
        </a:p>
      </dgm:t>
    </dgm:pt>
    <dgm:pt modelId="{C28F1CC6-81BA-4D1D-A26D-70B058C96B6A}" type="pres">
      <dgm:prSet presAssocID="{902C35C6-3B61-4814-A2EC-9EBA1C6CC6C0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6C0C0A58-F88F-45DB-9CDA-C83565948EE7}" type="pres">
      <dgm:prSet presAssocID="{902C35C6-3B61-4814-A2EC-9EBA1C6CC6C0}" presName="extraNode" presStyleLbl="node1" presStyleIdx="0" presStyleCnt="4"/>
      <dgm:spPr/>
      <dgm:t>
        <a:bodyPr/>
        <a:lstStyle/>
        <a:p>
          <a:endParaRPr lang="es-ES_tradnl"/>
        </a:p>
      </dgm:t>
    </dgm:pt>
    <dgm:pt modelId="{26F919D5-78A8-455B-B573-671409A5B4BE}" type="pres">
      <dgm:prSet presAssocID="{902C35C6-3B61-4814-A2EC-9EBA1C6CC6C0}" presName="dstNode" presStyleLbl="node1" presStyleIdx="0" presStyleCnt="4"/>
      <dgm:spPr/>
      <dgm:t>
        <a:bodyPr/>
        <a:lstStyle/>
        <a:p>
          <a:endParaRPr lang="es-ES_tradnl"/>
        </a:p>
      </dgm:t>
    </dgm:pt>
    <dgm:pt modelId="{88BEB885-6DBA-435C-B0D3-1A605F545626}" type="pres">
      <dgm:prSet presAssocID="{AB5CC771-B225-4086-972B-D38C0DB45B39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CC9A4CE-8568-4FF4-BAC4-E34F48948F6B}" type="pres">
      <dgm:prSet presAssocID="{AB5CC771-B225-4086-972B-D38C0DB45B39}" presName="accent_1" presStyleCnt="0"/>
      <dgm:spPr/>
      <dgm:t>
        <a:bodyPr/>
        <a:lstStyle/>
        <a:p>
          <a:endParaRPr lang="es-ES_tradnl"/>
        </a:p>
      </dgm:t>
    </dgm:pt>
    <dgm:pt modelId="{32424E37-A2DD-4562-9A7E-30793DAB30A9}" type="pres">
      <dgm:prSet presAssocID="{AB5CC771-B225-4086-972B-D38C0DB45B39}" presName="accentRepeatNode" presStyleLbl="solidFgAcc1" presStyleIdx="0" presStyleCnt="4"/>
      <dgm:spPr/>
      <dgm:t>
        <a:bodyPr/>
        <a:lstStyle/>
        <a:p>
          <a:endParaRPr lang="es-ES_tradnl"/>
        </a:p>
      </dgm:t>
    </dgm:pt>
    <dgm:pt modelId="{66AB99A5-1859-49DF-A787-05A015C35E07}" type="pres">
      <dgm:prSet presAssocID="{51BAA81A-F813-42C9-A74B-FA8641AE9C2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9418C1A-1CAC-4414-8963-762612C02D26}" type="pres">
      <dgm:prSet presAssocID="{51BAA81A-F813-42C9-A74B-FA8641AE9C2A}" presName="accent_2" presStyleCnt="0"/>
      <dgm:spPr/>
      <dgm:t>
        <a:bodyPr/>
        <a:lstStyle/>
        <a:p>
          <a:endParaRPr lang="es-ES_tradnl"/>
        </a:p>
      </dgm:t>
    </dgm:pt>
    <dgm:pt modelId="{E531B232-4972-43CE-A67D-ECA4C7D083BB}" type="pres">
      <dgm:prSet presAssocID="{51BAA81A-F813-42C9-A74B-FA8641AE9C2A}" presName="accentRepeatNode" presStyleLbl="solidFgAcc1" presStyleIdx="1" presStyleCnt="4"/>
      <dgm:spPr/>
      <dgm:t>
        <a:bodyPr/>
        <a:lstStyle/>
        <a:p>
          <a:endParaRPr lang="es-ES_tradnl"/>
        </a:p>
      </dgm:t>
    </dgm:pt>
    <dgm:pt modelId="{ACA7930C-CB54-4E9D-BF67-5508E01C05D8}" type="pres">
      <dgm:prSet presAssocID="{A18B49A5-4842-4744-8C03-1D7EA8DA9D0C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D69B749-2A2F-4FEE-8CF8-BA697AAE51A0}" type="pres">
      <dgm:prSet presAssocID="{A18B49A5-4842-4744-8C03-1D7EA8DA9D0C}" presName="accent_3" presStyleCnt="0"/>
      <dgm:spPr/>
      <dgm:t>
        <a:bodyPr/>
        <a:lstStyle/>
        <a:p>
          <a:endParaRPr lang="es-ES_tradnl"/>
        </a:p>
      </dgm:t>
    </dgm:pt>
    <dgm:pt modelId="{79A8E914-6D5C-4106-A9AF-216F89FA85E7}" type="pres">
      <dgm:prSet presAssocID="{A18B49A5-4842-4744-8C03-1D7EA8DA9D0C}" presName="accentRepeatNode" presStyleLbl="solidFgAcc1" presStyleIdx="2" presStyleCnt="4"/>
      <dgm:spPr/>
      <dgm:t>
        <a:bodyPr/>
        <a:lstStyle/>
        <a:p>
          <a:endParaRPr lang="es-ES_tradnl"/>
        </a:p>
      </dgm:t>
    </dgm:pt>
    <dgm:pt modelId="{5ABCE341-69C8-43D1-81AD-0C5EDB37B852}" type="pres">
      <dgm:prSet presAssocID="{CA0110BA-BAC9-4C58-8DEA-18EB7846589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446DCE5-BC6C-4119-AC69-574EF2B7A2D1}" type="pres">
      <dgm:prSet presAssocID="{CA0110BA-BAC9-4C58-8DEA-18EB78465896}" presName="accent_4" presStyleCnt="0"/>
      <dgm:spPr/>
      <dgm:t>
        <a:bodyPr/>
        <a:lstStyle/>
        <a:p>
          <a:endParaRPr lang="es-ES_tradnl"/>
        </a:p>
      </dgm:t>
    </dgm:pt>
    <dgm:pt modelId="{2CE35A2E-3387-4D96-ADDD-D7B09E374D74}" type="pres">
      <dgm:prSet presAssocID="{CA0110BA-BAC9-4C58-8DEA-18EB78465896}" presName="accentRepeatNode" presStyleLbl="solidFgAcc1" presStyleIdx="3" presStyleCnt="4"/>
      <dgm:spPr/>
      <dgm:t>
        <a:bodyPr/>
        <a:lstStyle/>
        <a:p>
          <a:endParaRPr lang="es-ES_tradnl"/>
        </a:p>
      </dgm:t>
    </dgm:pt>
  </dgm:ptLst>
  <dgm:cxnLst>
    <dgm:cxn modelId="{F764DBCD-40FA-4737-954F-F1AC829EE285}" srcId="{902C35C6-3B61-4814-A2EC-9EBA1C6CC6C0}" destId="{CA0110BA-BAC9-4C58-8DEA-18EB78465896}" srcOrd="3" destOrd="0" parTransId="{45D921D9-AE9B-485E-8AA5-45B0B827482B}" sibTransId="{F904C621-E0A3-4235-93D4-A7BF5DE05295}"/>
    <dgm:cxn modelId="{A3438294-C4A1-4EFC-A8DA-8D700657AF96}" srcId="{902C35C6-3B61-4814-A2EC-9EBA1C6CC6C0}" destId="{AB5CC771-B225-4086-972B-D38C0DB45B39}" srcOrd="0" destOrd="0" parTransId="{5ECC88BA-27EA-48DB-8E68-D1C483D8F6C5}" sibTransId="{4BCA7A84-3CA9-4AF2-B855-8560CBDADC16}"/>
    <dgm:cxn modelId="{501C4654-CEDB-425F-B33D-F2BF8D3DB63E}" srcId="{902C35C6-3B61-4814-A2EC-9EBA1C6CC6C0}" destId="{A18B49A5-4842-4744-8C03-1D7EA8DA9D0C}" srcOrd="2" destOrd="0" parTransId="{25F843B3-C89A-485C-B8B1-6D6746D8BA3C}" sibTransId="{B0B64B3D-9E32-40DC-BE0A-B34578E489A3}"/>
    <dgm:cxn modelId="{8B8B6601-8461-44E1-AED9-BCF70331B9F3}" type="presOf" srcId="{AB5CC771-B225-4086-972B-D38C0DB45B39}" destId="{88BEB885-6DBA-435C-B0D3-1A605F545626}" srcOrd="0" destOrd="0" presId="urn:microsoft.com/office/officeart/2008/layout/VerticalCurvedList"/>
    <dgm:cxn modelId="{36E1E284-CCDF-4CF5-BAA4-3A3103BD3CB7}" type="presOf" srcId="{4BCA7A84-3CA9-4AF2-B855-8560CBDADC16}" destId="{C28F1CC6-81BA-4D1D-A26D-70B058C96B6A}" srcOrd="0" destOrd="0" presId="urn:microsoft.com/office/officeart/2008/layout/VerticalCurvedList"/>
    <dgm:cxn modelId="{85DD6ADC-3ED7-4941-AF7F-2669AA909C1D}" type="presOf" srcId="{902C35C6-3B61-4814-A2EC-9EBA1C6CC6C0}" destId="{3D0591B7-8DC1-4B47-A324-D3656C23DF47}" srcOrd="0" destOrd="0" presId="urn:microsoft.com/office/officeart/2008/layout/VerticalCurvedList"/>
    <dgm:cxn modelId="{29995115-0DC6-4648-90A7-83DBCC237D12}" type="presOf" srcId="{51BAA81A-F813-42C9-A74B-FA8641AE9C2A}" destId="{66AB99A5-1859-49DF-A787-05A015C35E07}" srcOrd="0" destOrd="0" presId="urn:microsoft.com/office/officeart/2008/layout/VerticalCurvedList"/>
    <dgm:cxn modelId="{5A60E697-BB1B-4217-8B8D-C7A50F66729D}" type="presOf" srcId="{A18B49A5-4842-4744-8C03-1D7EA8DA9D0C}" destId="{ACA7930C-CB54-4E9D-BF67-5508E01C05D8}" srcOrd="0" destOrd="0" presId="urn:microsoft.com/office/officeart/2008/layout/VerticalCurvedList"/>
    <dgm:cxn modelId="{0C25D8C9-60DC-4A58-942F-4EECC1D5DE8D}" srcId="{902C35C6-3B61-4814-A2EC-9EBA1C6CC6C0}" destId="{51BAA81A-F813-42C9-A74B-FA8641AE9C2A}" srcOrd="1" destOrd="0" parTransId="{693EDDB1-855C-4411-B9AA-6F8C52D75814}" sibTransId="{D830BA0E-EC74-4049-BBE6-45DDA658B7BC}"/>
    <dgm:cxn modelId="{18C7068D-95E1-40E1-B835-C18F8A4BF759}" type="presOf" srcId="{CA0110BA-BAC9-4C58-8DEA-18EB78465896}" destId="{5ABCE341-69C8-43D1-81AD-0C5EDB37B852}" srcOrd="0" destOrd="0" presId="urn:microsoft.com/office/officeart/2008/layout/VerticalCurvedList"/>
    <dgm:cxn modelId="{5E26486A-0239-4CB5-9577-BE644CF06D37}" type="presParOf" srcId="{3D0591B7-8DC1-4B47-A324-D3656C23DF47}" destId="{C75E052F-D2A9-4BB2-8BE0-A6041E6D5DBD}" srcOrd="0" destOrd="0" presId="urn:microsoft.com/office/officeart/2008/layout/VerticalCurvedList"/>
    <dgm:cxn modelId="{347F505E-E677-409B-A5AC-CBD590F29263}" type="presParOf" srcId="{C75E052F-D2A9-4BB2-8BE0-A6041E6D5DBD}" destId="{EFAB5604-A2DA-477E-B6EB-5AF2145151CE}" srcOrd="0" destOrd="0" presId="urn:microsoft.com/office/officeart/2008/layout/VerticalCurvedList"/>
    <dgm:cxn modelId="{F4F90B9A-8DF6-4C76-B3BD-61F6FC3C2CCD}" type="presParOf" srcId="{EFAB5604-A2DA-477E-B6EB-5AF2145151CE}" destId="{92D140B9-AAB2-4F36-A1F8-340196D510AD}" srcOrd="0" destOrd="0" presId="urn:microsoft.com/office/officeart/2008/layout/VerticalCurvedList"/>
    <dgm:cxn modelId="{3943F09B-0139-4082-995F-F0DDED8B6C9F}" type="presParOf" srcId="{EFAB5604-A2DA-477E-B6EB-5AF2145151CE}" destId="{C28F1CC6-81BA-4D1D-A26D-70B058C96B6A}" srcOrd="1" destOrd="0" presId="urn:microsoft.com/office/officeart/2008/layout/VerticalCurvedList"/>
    <dgm:cxn modelId="{489431A6-AC6B-44DA-A289-E7B4198E7CD6}" type="presParOf" srcId="{EFAB5604-A2DA-477E-B6EB-5AF2145151CE}" destId="{6C0C0A58-F88F-45DB-9CDA-C83565948EE7}" srcOrd="2" destOrd="0" presId="urn:microsoft.com/office/officeart/2008/layout/VerticalCurvedList"/>
    <dgm:cxn modelId="{EF6F031F-AD8B-44D1-999F-AAAA271E0FF8}" type="presParOf" srcId="{EFAB5604-A2DA-477E-B6EB-5AF2145151CE}" destId="{26F919D5-78A8-455B-B573-671409A5B4BE}" srcOrd="3" destOrd="0" presId="urn:microsoft.com/office/officeart/2008/layout/VerticalCurvedList"/>
    <dgm:cxn modelId="{8FB4C4E0-9412-43E0-8FB3-B93B30B2068A}" type="presParOf" srcId="{C75E052F-D2A9-4BB2-8BE0-A6041E6D5DBD}" destId="{88BEB885-6DBA-435C-B0D3-1A605F545626}" srcOrd="1" destOrd="0" presId="urn:microsoft.com/office/officeart/2008/layout/VerticalCurvedList"/>
    <dgm:cxn modelId="{D0C26830-3B7F-4952-B18C-4AAB4C1E8D50}" type="presParOf" srcId="{C75E052F-D2A9-4BB2-8BE0-A6041E6D5DBD}" destId="{BCC9A4CE-8568-4FF4-BAC4-E34F48948F6B}" srcOrd="2" destOrd="0" presId="urn:microsoft.com/office/officeart/2008/layout/VerticalCurvedList"/>
    <dgm:cxn modelId="{976C9BB9-17AA-4833-B67F-F34B8E48E9B1}" type="presParOf" srcId="{BCC9A4CE-8568-4FF4-BAC4-E34F48948F6B}" destId="{32424E37-A2DD-4562-9A7E-30793DAB30A9}" srcOrd="0" destOrd="0" presId="urn:microsoft.com/office/officeart/2008/layout/VerticalCurvedList"/>
    <dgm:cxn modelId="{561C8736-34F1-4DCE-A6C1-182FA2D35C44}" type="presParOf" srcId="{C75E052F-D2A9-4BB2-8BE0-A6041E6D5DBD}" destId="{66AB99A5-1859-49DF-A787-05A015C35E07}" srcOrd="3" destOrd="0" presId="urn:microsoft.com/office/officeart/2008/layout/VerticalCurvedList"/>
    <dgm:cxn modelId="{A02BC8A6-D685-4936-8336-14EA39179F5D}" type="presParOf" srcId="{C75E052F-D2A9-4BB2-8BE0-A6041E6D5DBD}" destId="{B9418C1A-1CAC-4414-8963-762612C02D26}" srcOrd="4" destOrd="0" presId="urn:microsoft.com/office/officeart/2008/layout/VerticalCurvedList"/>
    <dgm:cxn modelId="{FC245299-A606-4161-92CB-FF6DC6129777}" type="presParOf" srcId="{B9418C1A-1CAC-4414-8963-762612C02D26}" destId="{E531B232-4972-43CE-A67D-ECA4C7D083BB}" srcOrd="0" destOrd="0" presId="urn:microsoft.com/office/officeart/2008/layout/VerticalCurvedList"/>
    <dgm:cxn modelId="{D69DF314-DD36-45C1-A212-F8172E312F8F}" type="presParOf" srcId="{C75E052F-D2A9-4BB2-8BE0-A6041E6D5DBD}" destId="{ACA7930C-CB54-4E9D-BF67-5508E01C05D8}" srcOrd="5" destOrd="0" presId="urn:microsoft.com/office/officeart/2008/layout/VerticalCurvedList"/>
    <dgm:cxn modelId="{F139A681-4B62-450C-A1EC-80B38C7B7E06}" type="presParOf" srcId="{C75E052F-D2A9-4BB2-8BE0-A6041E6D5DBD}" destId="{7D69B749-2A2F-4FEE-8CF8-BA697AAE51A0}" srcOrd="6" destOrd="0" presId="urn:microsoft.com/office/officeart/2008/layout/VerticalCurvedList"/>
    <dgm:cxn modelId="{C0DDD42C-C77E-4483-BA24-F379B53AB9F4}" type="presParOf" srcId="{7D69B749-2A2F-4FEE-8CF8-BA697AAE51A0}" destId="{79A8E914-6D5C-4106-A9AF-216F89FA85E7}" srcOrd="0" destOrd="0" presId="urn:microsoft.com/office/officeart/2008/layout/VerticalCurvedList"/>
    <dgm:cxn modelId="{F35BB6C7-5CC3-4463-B50D-83E7EFBC65B3}" type="presParOf" srcId="{C75E052F-D2A9-4BB2-8BE0-A6041E6D5DBD}" destId="{5ABCE341-69C8-43D1-81AD-0C5EDB37B852}" srcOrd="7" destOrd="0" presId="urn:microsoft.com/office/officeart/2008/layout/VerticalCurvedList"/>
    <dgm:cxn modelId="{DF558E37-D5B2-43D4-BA53-A5604BBEDFAC}" type="presParOf" srcId="{C75E052F-D2A9-4BB2-8BE0-A6041E6D5DBD}" destId="{9446DCE5-BC6C-4119-AC69-574EF2B7A2D1}" srcOrd="8" destOrd="0" presId="urn:microsoft.com/office/officeart/2008/layout/VerticalCurvedList"/>
    <dgm:cxn modelId="{1E0DBE91-E8AE-4A15-88AE-8063AC270225}" type="presParOf" srcId="{9446DCE5-BC6C-4119-AC69-574EF2B7A2D1}" destId="{2CE35A2E-3387-4D96-ADDD-D7B09E374D7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02C35C6-3B61-4814-A2EC-9EBA1C6CC6C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AB5CC771-B225-4086-972B-D38C0DB45B39}">
      <dgm:prSet phldrT="[Texto]" custT="1"/>
      <dgm:spPr/>
      <dgm:t>
        <a:bodyPr/>
        <a:lstStyle/>
        <a:p>
          <a:r>
            <a:rPr lang="es-ES_tradnl" sz="1200" b="1" baseline="0" dirty="0" err="1" smtClean="0">
              <a:solidFill>
                <a:schemeClr val="tx1"/>
              </a:solidFill>
            </a:rPr>
            <a:t>Research</a:t>
          </a:r>
          <a:r>
            <a:rPr lang="es-ES_tradnl" sz="1200" b="1" baseline="0" dirty="0" smtClean="0">
              <a:solidFill>
                <a:schemeClr val="tx1"/>
              </a:solidFill>
            </a:rPr>
            <a:t> &amp; </a:t>
          </a:r>
          <a:r>
            <a:rPr lang="es-ES_tradnl" sz="1200" b="1" baseline="0" dirty="0" err="1" smtClean="0">
              <a:solidFill>
                <a:schemeClr val="tx1"/>
              </a:solidFill>
            </a:rPr>
            <a:t>Development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project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5ECC88BA-27EA-48DB-8E68-D1C483D8F6C5}" type="parTrans" cxnId="{A3438294-C4A1-4EFC-A8DA-8D700657AF96}">
      <dgm:prSet/>
      <dgm:spPr/>
      <dgm:t>
        <a:bodyPr/>
        <a:lstStyle/>
        <a:p>
          <a:endParaRPr lang="es-ES_tradnl"/>
        </a:p>
      </dgm:t>
    </dgm:pt>
    <dgm:pt modelId="{4BCA7A84-3CA9-4AF2-B855-8560CBDADC16}" type="sibTrans" cxnId="{A3438294-C4A1-4EFC-A8DA-8D700657AF96}">
      <dgm:prSet/>
      <dgm:spPr/>
      <dgm:t>
        <a:bodyPr/>
        <a:lstStyle/>
        <a:p>
          <a:endParaRPr lang="es-ES_tradnl"/>
        </a:p>
      </dgm:t>
    </dgm:pt>
    <dgm:pt modelId="{CA0110BA-BAC9-4C58-8DEA-18EB78465896}">
      <dgm:prSet phldrT="[Texto]" custT="1"/>
      <dgm:spPr/>
      <dgm:t>
        <a:bodyPr/>
        <a:lstStyle/>
        <a:p>
          <a:r>
            <a:rPr lang="es-ES_tradnl" sz="1200" b="1" baseline="0" dirty="0" smtClean="0">
              <a:solidFill>
                <a:schemeClr val="tx1"/>
              </a:solidFill>
            </a:rPr>
            <a:t>OBJECTIVES &amp; DELIVERABLES: Clear and </a:t>
          </a:r>
          <a:r>
            <a:rPr lang="es-ES_tradnl" sz="1200" b="1" baseline="0" dirty="0" err="1" smtClean="0">
              <a:solidFill>
                <a:schemeClr val="tx1"/>
              </a:solidFill>
            </a:rPr>
            <a:t>achievable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45D921D9-AE9B-485E-8AA5-45B0B827482B}" type="parTrans" cxnId="{F764DBCD-40FA-4737-954F-F1AC829EE285}">
      <dgm:prSet/>
      <dgm:spPr/>
      <dgm:t>
        <a:bodyPr/>
        <a:lstStyle/>
        <a:p>
          <a:endParaRPr lang="es-ES_tradnl"/>
        </a:p>
      </dgm:t>
    </dgm:pt>
    <dgm:pt modelId="{F904C621-E0A3-4235-93D4-A7BF5DE05295}" type="sibTrans" cxnId="{F764DBCD-40FA-4737-954F-F1AC829EE285}">
      <dgm:prSet/>
      <dgm:spPr/>
      <dgm:t>
        <a:bodyPr/>
        <a:lstStyle/>
        <a:p>
          <a:endParaRPr lang="es-ES_tradnl"/>
        </a:p>
      </dgm:t>
    </dgm:pt>
    <dgm:pt modelId="{51BAA81A-F813-42C9-A74B-FA8641AE9C2A}">
      <dgm:prSet phldrT="[Texto]" custT="1"/>
      <dgm:spPr/>
      <dgm:t>
        <a:bodyPr/>
        <a:lstStyle/>
        <a:p>
          <a:r>
            <a:rPr lang="es-ES_tradnl" sz="1200" b="1" baseline="0" dirty="0" err="1" smtClean="0">
              <a:solidFill>
                <a:schemeClr val="tx1"/>
              </a:solidFill>
            </a:rPr>
            <a:t>Close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to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the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market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693EDDB1-855C-4411-B9AA-6F8C52D75814}" type="parTrans" cxnId="{0C25D8C9-60DC-4A58-942F-4EECC1D5DE8D}">
      <dgm:prSet/>
      <dgm:spPr/>
      <dgm:t>
        <a:bodyPr/>
        <a:lstStyle/>
        <a:p>
          <a:endParaRPr lang="es-ES_tradnl"/>
        </a:p>
      </dgm:t>
    </dgm:pt>
    <dgm:pt modelId="{D830BA0E-EC74-4049-BBE6-45DDA658B7BC}" type="sibTrans" cxnId="{0C25D8C9-60DC-4A58-942F-4EECC1D5DE8D}">
      <dgm:prSet/>
      <dgm:spPr/>
      <dgm:t>
        <a:bodyPr/>
        <a:lstStyle/>
        <a:p>
          <a:endParaRPr lang="es-ES_tradnl"/>
        </a:p>
      </dgm:t>
    </dgm:pt>
    <dgm:pt modelId="{A18B49A5-4842-4744-8C03-1D7EA8DA9D0C}">
      <dgm:prSet phldrT="[Texto]" custT="1"/>
      <dgm:spPr/>
      <dgm:t>
        <a:bodyPr/>
        <a:lstStyle/>
        <a:p>
          <a:r>
            <a:rPr lang="es-ES_tradnl" sz="1200" b="1" baseline="0" dirty="0" smtClean="0">
              <a:solidFill>
                <a:schemeClr val="tx1"/>
              </a:solidFill>
            </a:rPr>
            <a:t>36 </a:t>
          </a:r>
          <a:r>
            <a:rPr lang="es-ES_tradnl" sz="1200" b="1" baseline="0" dirty="0" err="1" smtClean="0">
              <a:solidFill>
                <a:schemeClr val="tx1"/>
              </a:solidFill>
            </a:rPr>
            <a:t>months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B0B64B3D-9E32-40DC-BE0A-B34578E489A3}" type="sibTrans" cxnId="{501C4654-CEDB-425F-B33D-F2BF8D3DB63E}">
      <dgm:prSet/>
      <dgm:spPr/>
      <dgm:t>
        <a:bodyPr/>
        <a:lstStyle/>
        <a:p>
          <a:endParaRPr lang="es-ES_tradnl"/>
        </a:p>
      </dgm:t>
    </dgm:pt>
    <dgm:pt modelId="{25F843B3-C89A-485C-B8B1-6D6746D8BA3C}" type="parTrans" cxnId="{501C4654-CEDB-425F-B33D-F2BF8D3DB63E}">
      <dgm:prSet/>
      <dgm:spPr/>
      <dgm:t>
        <a:bodyPr/>
        <a:lstStyle/>
        <a:p>
          <a:endParaRPr lang="es-ES_tradnl"/>
        </a:p>
      </dgm:t>
    </dgm:pt>
    <dgm:pt modelId="{2B1DF025-995F-46C4-B039-4E986E7A31D8}">
      <dgm:prSet phldrT="[Texto]" custT="1"/>
      <dgm:spPr/>
      <dgm:t>
        <a:bodyPr/>
        <a:lstStyle/>
        <a:p>
          <a:r>
            <a:rPr lang="es-ES_tradnl" sz="1200" b="1" baseline="0" dirty="0" smtClean="0">
              <a:solidFill>
                <a:schemeClr val="tx1"/>
              </a:solidFill>
            </a:rPr>
            <a:t>WELL BALANCE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975FE94C-BB0D-4D12-9435-89AC120A17BB}" type="parTrans" cxnId="{A3E09280-53DF-4126-A5CE-7DB053D9E667}">
      <dgm:prSet/>
      <dgm:spPr/>
      <dgm:t>
        <a:bodyPr/>
        <a:lstStyle/>
        <a:p>
          <a:endParaRPr lang="es-ES_tradnl"/>
        </a:p>
      </dgm:t>
    </dgm:pt>
    <dgm:pt modelId="{9FD55DBD-BC63-4B2F-BD67-47E990ACC779}" type="sibTrans" cxnId="{A3E09280-53DF-4126-A5CE-7DB053D9E667}">
      <dgm:prSet/>
      <dgm:spPr/>
      <dgm:t>
        <a:bodyPr/>
        <a:lstStyle/>
        <a:p>
          <a:endParaRPr lang="es-ES_tradnl"/>
        </a:p>
      </dgm:t>
    </dgm:pt>
    <dgm:pt modelId="{DC973C22-D9E1-4B82-90DB-6016334F2C41}">
      <dgm:prSet phldrT="[Texto]" custT="1"/>
      <dgm:spPr/>
      <dgm:t>
        <a:bodyPr/>
        <a:lstStyle/>
        <a:p>
          <a:r>
            <a:rPr lang="es-ES_tradnl" sz="1200" b="1" baseline="0" dirty="0" err="1" smtClean="0">
              <a:solidFill>
                <a:schemeClr val="tx1"/>
              </a:solidFill>
            </a:rPr>
            <a:t>The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project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should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fit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funding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specification</a:t>
          </a:r>
          <a:r>
            <a:rPr lang="es-ES_tradnl" sz="1200" b="1" baseline="0" dirty="0" smtClean="0">
              <a:solidFill>
                <a:schemeClr val="tx1"/>
              </a:solidFill>
            </a:rPr>
            <a:t> of </a:t>
          </a:r>
          <a:r>
            <a:rPr lang="es-ES_tradnl" sz="1200" b="1" baseline="0" dirty="0" err="1" smtClean="0">
              <a:solidFill>
                <a:schemeClr val="tx1"/>
              </a:solidFill>
            </a:rPr>
            <a:t>each</a:t>
          </a:r>
          <a:r>
            <a:rPr lang="es-ES_tradnl" sz="1200" b="1" baseline="0" dirty="0" smtClean="0">
              <a:solidFill>
                <a:schemeClr val="tx1"/>
              </a:solidFill>
            </a:rPr>
            <a:t> </a:t>
          </a:r>
          <a:r>
            <a:rPr lang="es-ES_tradnl" sz="1200" b="1" baseline="0" dirty="0" err="1" smtClean="0">
              <a:solidFill>
                <a:schemeClr val="tx1"/>
              </a:solidFill>
            </a:rPr>
            <a:t>National</a:t>
          </a:r>
          <a:r>
            <a:rPr lang="es-ES_tradnl" sz="1200" b="1" baseline="0" dirty="0" smtClean="0">
              <a:solidFill>
                <a:schemeClr val="tx1"/>
              </a:solidFill>
            </a:rPr>
            <a:t> Funding </a:t>
          </a:r>
          <a:r>
            <a:rPr lang="es-ES_tradnl" sz="1200" b="1" baseline="0" dirty="0" err="1" smtClean="0">
              <a:solidFill>
                <a:schemeClr val="tx1"/>
              </a:solidFill>
            </a:rPr>
            <a:t>Body</a:t>
          </a:r>
          <a:endParaRPr lang="es-ES_tradnl" sz="1200" b="1" baseline="0" dirty="0">
            <a:solidFill>
              <a:schemeClr val="tx1"/>
            </a:solidFill>
          </a:endParaRPr>
        </a:p>
      </dgm:t>
    </dgm:pt>
    <dgm:pt modelId="{41734FA6-18A3-4025-A562-630A235715EC}" type="parTrans" cxnId="{033AE9BD-328E-4D28-A193-EBD2749D885B}">
      <dgm:prSet/>
      <dgm:spPr/>
      <dgm:t>
        <a:bodyPr/>
        <a:lstStyle/>
        <a:p>
          <a:endParaRPr lang="es-ES_tradnl"/>
        </a:p>
      </dgm:t>
    </dgm:pt>
    <dgm:pt modelId="{5547D9C1-8716-4983-B3AC-1965DF0F559B}" type="sibTrans" cxnId="{033AE9BD-328E-4D28-A193-EBD2749D885B}">
      <dgm:prSet/>
      <dgm:spPr/>
      <dgm:t>
        <a:bodyPr/>
        <a:lstStyle/>
        <a:p>
          <a:endParaRPr lang="es-ES_tradnl"/>
        </a:p>
      </dgm:t>
    </dgm:pt>
    <dgm:pt modelId="{3D0591B7-8DC1-4B47-A324-D3656C23DF47}" type="pres">
      <dgm:prSet presAssocID="{902C35C6-3B61-4814-A2EC-9EBA1C6CC6C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C75E052F-D2A9-4BB2-8BE0-A6041E6D5DBD}" type="pres">
      <dgm:prSet presAssocID="{902C35C6-3B61-4814-A2EC-9EBA1C6CC6C0}" presName="Name1" presStyleCnt="0"/>
      <dgm:spPr/>
      <dgm:t>
        <a:bodyPr/>
        <a:lstStyle/>
        <a:p>
          <a:endParaRPr lang="es-ES_tradnl"/>
        </a:p>
      </dgm:t>
    </dgm:pt>
    <dgm:pt modelId="{EFAB5604-A2DA-477E-B6EB-5AF2145151CE}" type="pres">
      <dgm:prSet presAssocID="{902C35C6-3B61-4814-A2EC-9EBA1C6CC6C0}" presName="cycle" presStyleCnt="0"/>
      <dgm:spPr/>
      <dgm:t>
        <a:bodyPr/>
        <a:lstStyle/>
        <a:p>
          <a:endParaRPr lang="es-ES_tradnl"/>
        </a:p>
      </dgm:t>
    </dgm:pt>
    <dgm:pt modelId="{92D140B9-AAB2-4F36-A1F8-340196D510AD}" type="pres">
      <dgm:prSet presAssocID="{902C35C6-3B61-4814-A2EC-9EBA1C6CC6C0}" presName="srcNode" presStyleLbl="node1" presStyleIdx="0" presStyleCnt="6"/>
      <dgm:spPr/>
      <dgm:t>
        <a:bodyPr/>
        <a:lstStyle/>
        <a:p>
          <a:endParaRPr lang="es-ES_tradnl"/>
        </a:p>
      </dgm:t>
    </dgm:pt>
    <dgm:pt modelId="{C28F1CC6-81BA-4D1D-A26D-70B058C96B6A}" type="pres">
      <dgm:prSet presAssocID="{902C35C6-3B61-4814-A2EC-9EBA1C6CC6C0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6C0C0A58-F88F-45DB-9CDA-C83565948EE7}" type="pres">
      <dgm:prSet presAssocID="{902C35C6-3B61-4814-A2EC-9EBA1C6CC6C0}" presName="extraNode" presStyleLbl="node1" presStyleIdx="0" presStyleCnt="6"/>
      <dgm:spPr/>
      <dgm:t>
        <a:bodyPr/>
        <a:lstStyle/>
        <a:p>
          <a:endParaRPr lang="es-ES_tradnl"/>
        </a:p>
      </dgm:t>
    </dgm:pt>
    <dgm:pt modelId="{26F919D5-78A8-455B-B573-671409A5B4BE}" type="pres">
      <dgm:prSet presAssocID="{902C35C6-3B61-4814-A2EC-9EBA1C6CC6C0}" presName="dstNode" presStyleLbl="node1" presStyleIdx="0" presStyleCnt="6"/>
      <dgm:spPr/>
      <dgm:t>
        <a:bodyPr/>
        <a:lstStyle/>
        <a:p>
          <a:endParaRPr lang="es-ES_tradnl"/>
        </a:p>
      </dgm:t>
    </dgm:pt>
    <dgm:pt modelId="{88BEB885-6DBA-435C-B0D3-1A605F545626}" type="pres">
      <dgm:prSet presAssocID="{AB5CC771-B225-4086-972B-D38C0DB45B39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CC9A4CE-8568-4FF4-BAC4-E34F48948F6B}" type="pres">
      <dgm:prSet presAssocID="{AB5CC771-B225-4086-972B-D38C0DB45B39}" presName="accent_1" presStyleCnt="0"/>
      <dgm:spPr/>
      <dgm:t>
        <a:bodyPr/>
        <a:lstStyle/>
        <a:p>
          <a:endParaRPr lang="es-ES_tradnl"/>
        </a:p>
      </dgm:t>
    </dgm:pt>
    <dgm:pt modelId="{32424E37-A2DD-4562-9A7E-30793DAB30A9}" type="pres">
      <dgm:prSet presAssocID="{AB5CC771-B225-4086-972B-D38C0DB45B39}" presName="accentRepeatNode" presStyleLbl="solidFgAcc1" presStyleIdx="0" presStyleCnt="6"/>
      <dgm:spPr/>
      <dgm:t>
        <a:bodyPr/>
        <a:lstStyle/>
        <a:p>
          <a:endParaRPr lang="es-ES_tradnl"/>
        </a:p>
      </dgm:t>
    </dgm:pt>
    <dgm:pt modelId="{66AB99A5-1859-49DF-A787-05A015C35E07}" type="pres">
      <dgm:prSet presAssocID="{51BAA81A-F813-42C9-A74B-FA8641AE9C2A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9418C1A-1CAC-4414-8963-762612C02D26}" type="pres">
      <dgm:prSet presAssocID="{51BAA81A-F813-42C9-A74B-FA8641AE9C2A}" presName="accent_2" presStyleCnt="0"/>
      <dgm:spPr/>
      <dgm:t>
        <a:bodyPr/>
        <a:lstStyle/>
        <a:p>
          <a:endParaRPr lang="es-ES_tradnl"/>
        </a:p>
      </dgm:t>
    </dgm:pt>
    <dgm:pt modelId="{E531B232-4972-43CE-A67D-ECA4C7D083BB}" type="pres">
      <dgm:prSet presAssocID="{51BAA81A-F813-42C9-A74B-FA8641AE9C2A}" presName="accentRepeatNode" presStyleLbl="solidFgAcc1" presStyleIdx="1" presStyleCnt="6"/>
      <dgm:spPr/>
      <dgm:t>
        <a:bodyPr/>
        <a:lstStyle/>
        <a:p>
          <a:endParaRPr lang="es-ES_tradnl"/>
        </a:p>
      </dgm:t>
    </dgm:pt>
    <dgm:pt modelId="{ACA7930C-CB54-4E9D-BF67-5508E01C05D8}" type="pres">
      <dgm:prSet presAssocID="{A18B49A5-4842-4744-8C03-1D7EA8DA9D0C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D69B749-2A2F-4FEE-8CF8-BA697AAE51A0}" type="pres">
      <dgm:prSet presAssocID="{A18B49A5-4842-4744-8C03-1D7EA8DA9D0C}" presName="accent_3" presStyleCnt="0"/>
      <dgm:spPr/>
      <dgm:t>
        <a:bodyPr/>
        <a:lstStyle/>
        <a:p>
          <a:endParaRPr lang="es-ES_tradnl"/>
        </a:p>
      </dgm:t>
    </dgm:pt>
    <dgm:pt modelId="{79A8E914-6D5C-4106-A9AF-216F89FA85E7}" type="pres">
      <dgm:prSet presAssocID="{A18B49A5-4842-4744-8C03-1D7EA8DA9D0C}" presName="accentRepeatNode" presStyleLbl="solidFgAcc1" presStyleIdx="2" presStyleCnt="6"/>
      <dgm:spPr/>
      <dgm:t>
        <a:bodyPr/>
        <a:lstStyle/>
        <a:p>
          <a:endParaRPr lang="es-ES_tradnl"/>
        </a:p>
      </dgm:t>
    </dgm:pt>
    <dgm:pt modelId="{5ABCE341-69C8-43D1-81AD-0C5EDB37B852}" type="pres">
      <dgm:prSet presAssocID="{CA0110BA-BAC9-4C58-8DEA-18EB7846589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446DCE5-BC6C-4119-AC69-574EF2B7A2D1}" type="pres">
      <dgm:prSet presAssocID="{CA0110BA-BAC9-4C58-8DEA-18EB78465896}" presName="accent_4" presStyleCnt="0"/>
      <dgm:spPr/>
      <dgm:t>
        <a:bodyPr/>
        <a:lstStyle/>
        <a:p>
          <a:endParaRPr lang="es-ES_tradnl"/>
        </a:p>
      </dgm:t>
    </dgm:pt>
    <dgm:pt modelId="{2CE35A2E-3387-4D96-ADDD-D7B09E374D74}" type="pres">
      <dgm:prSet presAssocID="{CA0110BA-BAC9-4C58-8DEA-18EB78465896}" presName="accentRepeatNode" presStyleLbl="solidFgAcc1" presStyleIdx="3" presStyleCnt="6"/>
      <dgm:spPr/>
      <dgm:t>
        <a:bodyPr/>
        <a:lstStyle/>
        <a:p>
          <a:endParaRPr lang="es-ES_tradnl"/>
        </a:p>
      </dgm:t>
    </dgm:pt>
    <dgm:pt modelId="{4BB6F50C-478C-4865-BF20-EE0E2D451E36}" type="pres">
      <dgm:prSet presAssocID="{2B1DF025-995F-46C4-B039-4E986E7A31D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7FDCDE78-ECDC-498A-AB50-3525EE499919}" type="pres">
      <dgm:prSet presAssocID="{2B1DF025-995F-46C4-B039-4E986E7A31D8}" presName="accent_5" presStyleCnt="0"/>
      <dgm:spPr/>
      <dgm:t>
        <a:bodyPr/>
        <a:lstStyle/>
        <a:p>
          <a:endParaRPr lang="es-ES_tradnl"/>
        </a:p>
      </dgm:t>
    </dgm:pt>
    <dgm:pt modelId="{E81AFA62-44D3-457B-BA2B-21C718622063}" type="pres">
      <dgm:prSet presAssocID="{2B1DF025-995F-46C4-B039-4E986E7A31D8}" presName="accentRepeatNode" presStyleLbl="solidFgAcc1" presStyleIdx="4" presStyleCnt="6"/>
      <dgm:spPr/>
      <dgm:t>
        <a:bodyPr/>
        <a:lstStyle/>
        <a:p>
          <a:endParaRPr lang="es-ES_tradnl"/>
        </a:p>
      </dgm:t>
    </dgm:pt>
    <dgm:pt modelId="{BD074CA7-50DA-40C8-B694-5A7D3F33F64B}" type="pres">
      <dgm:prSet presAssocID="{DC973C22-D9E1-4B82-90DB-6016334F2C4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EBB6C76-A21A-405D-9E86-F00232E5FD3D}" type="pres">
      <dgm:prSet presAssocID="{DC973C22-D9E1-4B82-90DB-6016334F2C41}" presName="accent_6" presStyleCnt="0"/>
      <dgm:spPr/>
      <dgm:t>
        <a:bodyPr/>
        <a:lstStyle/>
        <a:p>
          <a:endParaRPr lang="es-ES_tradnl"/>
        </a:p>
      </dgm:t>
    </dgm:pt>
    <dgm:pt modelId="{8D8976E3-DD75-4E0C-9825-16AE2D221766}" type="pres">
      <dgm:prSet presAssocID="{DC973C22-D9E1-4B82-90DB-6016334F2C41}" presName="accentRepeatNode" presStyleLbl="solidFgAcc1" presStyleIdx="5" presStyleCnt="6"/>
      <dgm:spPr/>
      <dgm:t>
        <a:bodyPr/>
        <a:lstStyle/>
        <a:p>
          <a:endParaRPr lang="es-ES_tradnl"/>
        </a:p>
      </dgm:t>
    </dgm:pt>
  </dgm:ptLst>
  <dgm:cxnLst>
    <dgm:cxn modelId="{F764DBCD-40FA-4737-954F-F1AC829EE285}" srcId="{902C35C6-3B61-4814-A2EC-9EBA1C6CC6C0}" destId="{CA0110BA-BAC9-4C58-8DEA-18EB78465896}" srcOrd="3" destOrd="0" parTransId="{45D921D9-AE9B-485E-8AA5-45B0B827482B}" sibTransId="{F904C621-E0A3-4235-93D4-A7BF5DE05295}"/>
    <dgm:cxn modelId="{A3438294-C4A1-4EFC-A8DA-8D700657AF96}" srcId="{902C35C6-3B61-4814-A2EC-9EBA1C6CC6C0}" destId="{AB5CC771-B225-4086-972B-D38C0DB45B39}" srcOrd="0" destOrd="0" parTransId="{5ECC88BA-27EA-48DB-8E68-D1C483D8F6C5}" sibTransId="{4BCA7A84-3CA9-4AF2-B855-8560CBDADC16}"/>
    <dgm:cxn modelId="{6F53A5D7-73BE-4DBA-8716-5957A24E3547}" type="presOf" srcId="{902C35C6-3B61-4814-A2EC-9EBA1C6CC6C0}" destId="{3D0591B7-8DC1-4B47-A324-D3656C23DF47}" srcOrd="0" destOrd="0" presId="urn:microsoft.com/office/officeart/2008/layout/VerticalCurvedList"/>
    <dgm:cxn modelId="{501C4654-CEDB-425F-B33D-F2BF8D3DB63E}" srcId="{902C35C6-3B61-4814-A2EC-9EBA1C6CC6C0}" destId="{A18B49A5-4842-4744-8C03-1D7EA8DA9D0C}" srcOrd="2" destOrd="0" parTransId="{25F843B3-C89A-485C-B8B1-6D6746D8BA3C}" sibTransId="{B0B64B3D-9E32-40DC-BE0A-B34578E489A3}"/>
    <dgm:cxn modelId="{033AE9BD-328E-4D28-A193-EBD2749D885B}" srcId="{902C35C6-3B61-4814-A2EC-9EBA1C6CC6C0}" destId="{DC973C22-D9E1-4B82-90DB-6016334F2C41}" srcOrd="5" destOrd="0" parTransId="{41734FA6-18A3-4025-A562-630A235715EC}" sibTransId="{5547D9C1-8716-4983-B3AC-1965DF0F559B}"/>
    <dgm:cxn modelId="{D7D7A012-4A2B-47A3-9B18-7CAD09309EE2}" type="presOf" srcId="{4BCA7A84-3CA9-4AF2-B855-8560CBDADC16}" destId="{C28F1CC6-81BA-4D1D-A26D-70B058C96B6A}" srcOrd="0" destOrd="0" presId="urn:microsoft.com/office/officeart/2008/layout/VerticalCurvedList"/>
    <dgm:cxn modelId="{A0DC5C59-604F-4FE5-A912-36F89FF9251E}" type="presOf" srcId="{AB5CC771-B225-4086-972B-D38C0DB45B39}" destId="{88BEB885-6DBA-435C-B0D3-1A605F545626}" srcOrd="0" destOrd="0" presId="urn:microsoft.com/office/officeart/2008/layout/VerticalCurvedList"/>
    <dgm:cxn modelId="{DC745B92-5DB5-4307-85D8-2C7F1B126B99}" type="presOf" srcId="{A18B49A5-4842-4744-8C03-1D7EA8DA9D0C}" destId="{ACA7930C-CB54-4E9D-BF67-5508E01C05D8}" srcOrd="0" destOrd="0" presId="urn:microsoft.com/office/officeart/2008/layout/VerticalCurvedList"/>
    <dgm:cxn modelId="{4230360A-FC90-4734-830F-E4B8DB2FB1B6}" type="presOf" srcId="{2B1DF025-995F-46C4-B039-4E986E7A31D8}" destId="{4BB6F50C-478C-4865-BF20-EE0E2D451E36}" srcOrd="0" destOrd="0" presId="urn:microsoft.com/office/officeart/2008/layout/VerticalCurvedList"/>
    <dgm:cxn modelId="{0C25D8C9-60DC-4A58-942F-4EECC1D5DE8D}" srcId="{902C35C6-3B61-4814-A2EC-9EBA1C6CC6C0}" destId="{51BAA81A-F813-42C9-A74B-FA8641AE9C2A}" srcOrd="1" destOrd="0" parTransId="{693EDDB1-855C-4411-B9AA-6F8C52D75814}" sibTransId="{D830BA0E-EC74-4049-BBE6-45DDA658B7BC}"/>
    <dgm:cxn modelId="{B22A47CE-CC21-4076-9C73-D7AB4DE09210}" type="presOf" srcId="{DC973C22-D9E1-4B82-90DB-6016334F2C41}" destId="{BD074CA7-50DA-40C8-B694-5A7D3F33F64B}" srcOrd="0" destOrd="0" presId="urn:microsoft.com/office/officeart/2008/layout/VerticalCurvedList"/>
    <dgm:cxn modelId="{25E0A687-6543-45A2-AB7A-BA836299D9D4}" type="presOf" srcId="{CA0110BA-BAC9-4C58-8DEA-18EB78465896}" destId="{5ABCE341-69C8-43D1-81AD-0C5EDB37B852}" srcOrd="0" destOrd="0" presId="urn:microsoft.com/office/officeart/2008/layout/VerticalCurvedList"/>
    <dgm:cxn modelId="{9D4A382B-2EAD-4BC6-B71D-4D558C89E889}" type="presOf" srcId="{51BAA81A-F813-42C9-A74B-FA8641AE9C2A}" destId="{66AB99A5-1859-49DF-A787-05A015C35E07}" srcOrd="0" destOrd="0" presId="urn:microsoft.com/office/officeart/2008/layout/VerticalCurvedList"/>
    <dgm:cxn modelId="{A3E09280-53DF-4126-A5CE-7DB053D9E667}" srcId="{902C35C6-3B61-4814-A2EC-9EBA1C6CC6C0}" destId="{2B1DF025-995F-46C4-B039-4E986E7A31D8}" srcOrd="4" destOrd="0" parTransId="{975FE94C-BB0D-4D12-9435-89AC120A17BB}" sibTransId="{9FD55DBD-BC63-4B2F-BD67-47E990ACC779}"/>
    <dgm:cxn modelId="{7F76546A-53F9-4522-BABF-78B56261F746}" type="presParOf" srcId="{3D0591B7-8DC1-4B47-A324-D3656C23DF47}" destId="{C75E052F-D2A9-4BB2-8BE0-A6041E6D5DBD}" srcOrd="0" destOrd="0" presId="urn:microsoft.com/office/officeart/2008/layout/VerticalCurvedList"/>
    <dgm:cxn modelId="{834AAF71-3B4D-4ABC-91FD-942E16354291}" type="presParOf" srcId="{C75E052F-D2A9-4BB2-8BE0-A6041E6D5DBD}" destId="{EFAB5604-A2DA-477E-B6EB-5AF2145151CE}" srcOrd="0" destOrd="0" presId="urn:microsoft.com/office/officeart/2008/layout/VerticalCurvedList"/>
    <dgm:cxn modelId="{38686257-C59F-4B78-A243-A43B45C9D4BD}" type="presParOf" srcId="{EFAB5604-A2DA-477E-B6EB-5AF2145151CE}" destId="{92D140B9-AAB2-4F36-A1F8-340196D510AD}" srcOrd="0" destOrd="0" presId="urn:microsoft.com/office/officeart/2008/layout/VerticalCurvedList"/>
    <dgm:cxn modelId="{FD375007-182F-499E-8B65-3AD529A0E664}" type="presParOf" srcId="{EFAB5604-A2DA-477E-B6EB-5AF2145151CE}" destId="{C28F1CC6-81BA-4D1D-A26D-70B058C96B6A}" srcOrd="1" destOrd="0" presId="urn:microsoft.com/office/officeart/2008/layout/VerticalCurvedList"/>
    <dgm:cxn modelId="{B27BDBE8-C88A-4212-BBFA-859CBD9BBEDA}" type="presParOf" srcId="{EFAB5604-A2DA-477E-B6EB-5AF2145151CE}" destId="{6C0C0A58-F88F-45DB-9CDA-C83565948EE7}" srcOrd="2" destOrd="0" presId="urn:microsoft.com/office/officeart/2008/layout/VerticalCurvedList"/>
    <dgm:cxn modelId="{7CFF9691-C743-4632-BF4D-BAB23BEC66C8}" type="presParOf" srcId="{EFAB5604-A2DA-477E-B6EB-5AF2145151CE}" destId="{26F919D5-78A8-455B-B573-671409A5B4BE}" srcOrd="3" destOrd="0" presId="urn:microsoft.com/office/officeart/2008/layout/VerticalCurvedList"/>
    <dgm:cxn modelId="{284F368D-C2C8-4BFC-B91E-57D6A4393B06}" type="presParOf" srcId="{C75E052F-D2A9-4BB2-8BE0-A6041E6D5DBD}" destId="{88BEB885-6DBA-435C-B0D3-1A605F545626}" srcOrd="1" destOrd="0" presId="urn:microsoft.com/office/officeart/2008/layout/VerticalCurvedList"/>
    <dgm:cxn modelId="{F5C32CC2-EDEF-4F81-8A97-13EE70CC7A90}" type="presParOf" srcId="{C75E052F-D2A9-4BB2-8BE0-A6041E6D5DBD}" destId="{BCC9A4CE-8568-4FF4-BAC4-E34F48948F6B}" srcOrd="2" destOrd="0" presId="urn:microsoft.com/office/officeart/2008/layout/VerticalCurvedList"/>
    <dgm:cxn modelId="{F1526C38-2B74-4670-9E82-586E0BF60823}" type="presParOf" srcId="{BCC9A4CE-8568-4FF4-BAC4-E34F48948F6B}" destId="{32424E37-A2DD-4562-9A7E-30793DAB30A9}" srcOrd="0" destOrd="0" presId="urn:microsoft.com/office/officeart/2008/layout/VerticalCurvedList"/>
    <dgm:cxn modelId="{D6F92DB6-3248-416E-9455-E192947FA7BA}" type="presParOf" srcId="{C75E052F-D2A9-4BB2-8BE0-A6041E6D5DBD}" destId="{66AB99A5-1859-49DF-A787-05A015C35E07}" srcOrd="3" destOrd="0" presId="urn:microsoft.com/office/officeart/2008/layout/VerticalCurvedList"/>
    <dgm:cxn modelId="{279C4A72-6A85-46CC-AD89-955D41AE2E14}" type="presParOf" srcId="{C75E052F-D2A9-4BB2-8BE0-A6041E6D5DBD}" destId="{B9418C1A-1CAC-4414-8963-762612C02D26}" srcOrd="4" destOrd="0" presId="urn:microsoft.com/office/officeart/2008/layout/VerticalCurvedList"/>
    <dgm:cxn modelId="{5816A9DD-DD65-4712-BE19-064ACC369D79}" type="presParOf" srcId="{B9418C1A-1CAC-4414-8963-762612C02D26}" destId="{E531B232-4972-43CE-A67D-ECA4C7D083BB}" srcOrd="0" destOrd="0" presId="urn:microsoft.com/office/officeart/2008/layout/VerticalCurvedList"/>
    <dgm:cxn modelId="{F4093644-DFD9-47F5-B607-03790C427D30}" type="presParOf" srcId="{C75E052F-D2A9-4BB2-8BE0-A6041E6D5DBD}" destId="{ACA7930C-CB54-4E9D-BF67-5508E01C05D8}" srcOrd="5" destOrd="0" presId="urn:microsoft.com/office/officeart/2008/layout/VerticalCurvedList"/>
    <dgm:cxn modelId="{C640DF98-A7BD-40B3-96C1-CE36CE1FC2EC}" type="presParOf" srcId="{C75E052F-D2A9-4BB2-8BE0-A6041E6D5DBD}" destId="{7D69B749-2A2F-4FEE-8CF8-BA697AAE51A0}" srcOrd="6" destOrd="0" presId="urn:microsoft.com/office/officeart/2008/layout/VerticalCurvedList"/>
    <dgm:cxn modelId="{97155022-7495-4F33-899D-2FE6B6A8A5B5}" type="presParOf" srcId="{7D69B749-2A2F-4FEE-8CF8-BA697AAE51A0}" destId="{79A8E914-6D5C-4106-A9AF-216F89FA85E7}" srcOrd="0" destOrd="0" presId="urn:microsoft.com/office/officeart/2008/layout/VerticalCurvedList"/>
    <dgm:cxn modelId="{C1EDFF0E-A594-493B-A1CB-F9B1ADCABE45}" type="presParOf" srcId="{C75E052F-D2A9-4BB2-8BE0-A6041E6D5DBD}" destId="{5ABCE341-69C8-43D1-81AD-0C5EDB37B852}" srcOrd="7" destOrd="0" presId="urn:microsoft.com/office/officeart/2008/layout/VerticalCurvedList"/>
    <dgm:cxn modelId="{7A46DDD3-A356-4A8F-A95C-DF1398DB5D9C}" type="presParOf" srcId="{C75E052F-D2A9-4BB2-8BE0-A6041E6D5DBD}" destId="{9446DCE5-BC6C-4119-AC69-574EF2B7A2D1}" srcOrd="8" destOrd="0" presId="urn:microsoft.com/office/officeart/2008/layout/VerticalCurvedList"/>
    <dgm:cxn modelId="{44C79508-06BA-4DA3-9285-637AAB19184D}" type="presParOf" srcId="{9446DCE5-BC6C-4119-AC69-574EF2B7A2D1}" destId="{2CE35A2E-3387-4D96-ADDD-D7B09E374D74}" srcOrd="0" destOrd="0" presId="urn:microsoft.com/office/officeart/2008/layout/VerticalCurvedList"/>
    <dgm:cxn modelId="{4704A6B0-BC77-4B9F-AC7E-008FA7A1E914}" type="presParOf" srcId="{C75E052F-D2A9-4BB2-8BE0-A6041E6D5DBD}" destId="{4BB6F50C-478C-4865-BF20-EE0E2D451E36}" srcOrd="9" destOrd="0" presId="urn:microsoft.com/office/officeart/2008/layout/VerticalCurvedList"/>
    <dgm:cxn modelId="{D71C2CB7-22EC-4800-9CD5-BDABE7263A50}" type="presParOf" srcId="{C75E052F-D2A9-4BB2-8BE0-A6041E6D5DBD}" destId="{7FDCDE78-ECDC-498A-AB50-3525EE499919}" srcOrd="10" destOrd="0" presId="urn:microsoft.com/office/officeart/2008/layout/VerticalCurvedList"/>
    <dgm:cxn modelId="{79AB62F3-F3E8-406C-B612-C92BA1DB1DBD}" type="presParOf" srcId="{7FDCDE78-ECDC-498A-AB50-3525EE499919}" destId="{E81AFA62-44D3-457B-BA2B-21C718622063}" srcOrd="0" destOrd="0" presId="urn:microsoft.com/office/officeart/2008/layout/VerticalCurvedList"/>
    <dgm:cxn modelId="{11B00A14-06B3-4C36-A2BA-2C47310D6B50}" type="presParOf" srcId="{C75E052F-D2A9-4BB2-8BE0-A6041E6D5DBD}" destId="{BD074CA7-50DA-40C8-B694-5A7D3F33F64B}" srcOrd="11" destOrd="0" presId="urn:microsoft.com/office/officeart/2008/layout/VerticalCurvedList"/>
    <dgm:cxn modelId="{726B3494-B0CF-46C1-B82D-063DDE8A862B}" type="presParOf" srcId="{C75E052F-D2A9-4BB2-8BE0-A6041E6D5DBD}" destId="{EEBB6C76-A21A-405D-9E86-F00232E5FD3D}" srcOrd="12" destOrd="0" presId="urn:microsoft.com/office/officeart/2008/layout/VerticalCurvedList"/>
    <dgm:cxn modelId="{B7D40E93-F2BE-423B-94C7-9C37DE09A6A9}" type="presParOf" srcId="{EEBB6C76-A21A-405D-9E86-F00232E5FD3D}" destId="{8D8976E3-DD75-4E0C-9825-16AE2D2217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9AB344C-3754-4C4B-BC25-839ECF44378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E006FB8E-74B1-4CDB-80C1-7152B79EAE03}">
      <dgm:prSet phldrT="[Texto]"/>
      <dgm:spPr/>
      <dgm:t>
        <a:bodyPr/>
        <a:lstStyle/>
        <a:p>
          <a:r>
            <a:rPr lang="es-ES_tradnl" b="1" dirty="0" smtClean="0">
              <a:solidFill>
                <a:schemeClr val="tx2">
                  <a:lumMod val="75000"/>
                </a:schemeClr>
              </a:solidFill>
            </a:rPr>
            <a:t>MEYS</a:t>
          </a:r>
        </a:p>
        <a:p>
          <a:r>
            <a:rPr lang="es-ES_tradnl" b="1" dirty="0" smtClean="0">
              <a:solidFill>
                <a:schemeClr val="tx2">
                  <a:lumMod val="75000"/>
                </a:schemeClr>
              </a:solidFill>
            </a:rPr>
            <a:t>Mr. Josef </a:t>
          </a:r>
          <a:r>
            <a:rPr lang="es-ES_tradnl" b="1" dirty="0" err="1" smtClean="0">
              <a:solidFill>
                <a:schemeClr val="tx2">
                  <a:lumMod val="75000"/>
                </a:schemeClr>
              </a:solidFill>
            </a:rPr>
            <a:t>Martinec</a:t>
          </a:r>
          <a:endParaRPr lang="es-ES_tradnl" b="1" dirty="0">
            <a:solidFill>
              <a:schemeClr val="tx2">
                <a:lumMod val="75000"/>
              </a:schemeClr>
            </a:solidFill>
          </a:endParaRPr>
        </a:p>
      </dgm:t>
    </dgm:pt>
    <dgm:pt modelId="{96020268-0767-4D2E-8188-10D7E11547A6}" type="parTrans" cxnId="{127A9EA9-8637-4993-BEF9-2BA0F8000D56}">
      <dgm:prSet/>
      <dgm:spPr/>
      <dgm:t>
        <a:bodyPr/>
        <a:lstStyle/>
        <a:p>
          <a:endParaRPr lang="es-ES_tradnl"/>
        </a:p>
      </dgm:t>
    </dgm:pt>
    <dgm:pt modelId="{09BB2E6F-EAE5-44B2-8DC7-A2D7AFEDDD1F}" type="sibTrans" cxnId="{127A9EA9-8637-4993-BEF9-2BA0F8000D56}">
      <dgm:prSet/>
      <dgm:spPr/>
      <dgm:t>
        <a:bodyPr/>
        <a:lstStyle/>
        <a:p>
          <a:endParaRPr lang="es-ES_tradnl"/>
        </a:p>
      </dgm:t>
    </dgm:pt>
    <dgm:pt modelId="{A624BDDC-87EB-40DE-83CE-80BC4A01905A}">
      <dgm:prSet phldrT="[Texto]"/>
      <dgm:spPr/>
      <dgm:t>
        <a:bodyPr/>
        <a:lstStyle/>
        <a:p>
          <a:r>
            <a:rPr lang="es-ES_tradnl" b="1" u="sng" dirty="0" smtClean="0">
              <a:solidFill>
                <a:schemeClr val="tx2">
                  <a:lumMod val="75000"/>
                </a:schemeClr>
              </a:solidFill>
            </a:rPr>
            <a:t>Josef.martinec@msmt.cz</a:t>
          </a:r>
          <a:endParaRPr lang="es-ES_tradnl" b="1" u="sng" dirty="0">
            <a:solidFill>
              <a:schemeClr val="tx2">
                <a:lumMod val="75000"/>
              </a:schemeClr>
            </a:solidFill>
          </a:endParaRPr>
        </a:p>
      </dgm:t>
    </dgm:pt>
    <dgm:pt modelId="{C70C3DBC-2EFD-47AA-9B75-10EB830B9740}" type="parTrans" cxnId="{090FDA85-B8FA-4F40-B17E-2DDFE62A1405}">
      <dgm:prSet/>
      <dgm:spPr/>
      <dgm:t>
        <a:bodyPr/>
        <a:lstStyle/>
        <a:p>
          <a:endParaRPr lang="es-ES"/>
        </a:p>
      </dgm:t>
    </dgm:pt>
    <dgm:pt modelId="{0E3EA5F6-5896-4401-BA9F-5204074B91F5}" type="sibTrans" cxnId="{090FDA85-B8FA-4F40-B17E-2DDFE62A1405}">
      <dgm:prSet/>
      <dgm:spPr/>
      <dgm:t>
        <a:bodyPr/>
        <a:lstStyle/>
        <a:p>
          <a:endParaRPr lang="es-ES"/>
        </a:p>
      </dgm:t>
    </dgm:pt>
    <dgm:pt modelId="{6311A2CD-5987-4D4B-A26A-1F618511AF42}">
      <dgm:prSet phldrT="[Texto]"/>
      <dgm:spPr/>
      <dgm:t>
        <a:bodyPr/>
        <a:lstStyle/>
        <a:p>
          <a:r>
            <a:rPr lang="es-ES_tradnl" b="1" dirty="0" smtClean="0">
              <a:solidFill>
                <a:schemeClr val="tx2">
                  <a:lumMod val="75000"/>
                </a:schemeClr>
              </a:solidFill>
            </a:rPr>
            <a:t>CDTI</a:t>
          </a:r>
          <a:endParaRPr lang="es-ES_tradnl" b="1" dirty="0">
            <a:solidFill>
              <a:schemeClr val="tx2">
                <a:lumMod val="75000"/>
              </a:schemeClr>
            </a:solidFill>
          </a:endParaRPr>
        </a:p>
      </dgm:t>
    </dgm:pt>
    <dgm:pt modelId="{728BAE6C-7C75-48B4-A398-DED0F55C0BA8}" type="sibTrans" cxnId="{740AF2EA-C939-419C-AEEB-DB2EE194126C}">
      <dgm:prSet/>
      <dgm:spPr/>
      <dgm:t>
        <a:bodyPr/>
        <a:lstStyle/>
        <a:p>
          <a:endParaRPr lang="es-ES_tradnl"/>
        </a:p>
      </dgm:t>
    </dgm:pt>
    <dgm:pt modelId="{A54E2AC8-8758-439B-8ADD-21AE2E67F014}" type="parTrans" cxnId="{740AF2EA-C939-419C-AEEB-DB2EE194126C}">
      <dgm:prSet/>
      <dgm:spPr/>
      <dgm:t>
        <a:bodyPr/>
        <a:lstStyle/>
        <a:p>
          <a:endParaRPr lang="es-ES_tradnl"/>
        </a:p>
      </dgm:t>
    </dgm:pt>
    <dgm:pt modelId="{05EC6030-FF3A-4F62-9AA8-E698E2C3D34B}">
      <dgm:prSet phldrT="[Texto]"/>
      <dgm:spPr/>
      <dgm:t>
        <a:bodyPr/>
        <a:lstStyle/>
        <a:p>
          <a:r>
            <a:rPr lang="es-ES_tradnl" b="1" u="sng" smtClean="0">
              <a:solidFill>
                <a:schemeClr val="tx2">
                  <a:lumMod val="75000"/>
                </a:schemeClr>
              </a:solidFill>
            </a:rPr>
            <a:t>inmaculada.cabrera@cdti.es</a:t>
          </a:r>
          <a:endParaRPr lang="es-ES_tradnl" b="1" u="sng" dirty="0">
            <a:solidFill>
              <a:schemeClr val="tx2">
                <a:lumMod val="75000"/>
              </a:schemeClr>
            </a:solidFill>
          </a:endParaRPr>
        </a:p>
      </dgm:t>
    </dgm:pt>
    <dgm:pt modelId="{0C8FBA0B-C14B-464C-889F-6EEE35496DAE}" type="parTrans" cxnId="{6CD0538E-D846-43F0-A5F4-E6F1FB126F88}">
      <dgm:prSet/>
      <dgm:spPr/>
      <dgm:t>
        <a:bodyPr/>
        <a:lstStyle/>
        <a:p>
          <a:endParaRPr lang="es-ES_tradnl"/>
        </a:p>
      </dgm:t>
    </dgm:pt>
    <dgm:pt modelId="{7A03A604-2D40-4BAA-A02E-580B5BD0D26E}" type="sibTrans" cxnId="{6CD0538E-D846-43F0-A5F4-E6F1FB126F88}">
      <dgm:prSet/>
      <dgm:spPr/>
      <dgm:t>
        <a:bodyPr/>
        <a:lstStyle/>
        <a:p>
          <a:endParaRPr lang="es-ES_tradnl"/>
        </a:p>
      </dgm:t>
    </dgm:pt>
    <dgm:pt modelId="{BC11AEC7-9130-4026-B80E-DCF4F6B1F71A}">
      <dgm:prSet phldrT="[Texto]"/>
      <dgm:spPr/>
      <dgm:t>
        <a:bodyPr/>
        <a:lstStyle/>
        <a:p>
          <a:r>
            <a:rPr lang="es-ES_tradnl" b="1" smtClean="0">
              <a:solidFill>
                <a:schemeClr val="tx2">
                  <a:lumMod val="75000"/>
                </a:schemeClr>
              </a:solidFill>
            </a:rPr>
            <a:t>Ms. Inmaculada Cabrera</a:t>
          </a:r>
          <a:endParaRPr lang="es-ES_tradnl" b="1" dirty="0">
            <a:solidFill>
              <a:schemeClr val="tx2">
                <a:lumMod val="75000"/>
              </a:schemeClr>
            </a:solidFill>
          </a:endParaRPr>
        </a:p>
      </dgm:t>
    </dgm:pt>
    <dgm:pt modelId="{5F2F99BB-823A-455F-B8F9-FEC8ABBE2FB8}" type="parTrans" cxnId="{0F54DE98-2AB4-4261-897D-B73C72A4882B}">
      <dgm:prSet/>
      <dgm:spPr/>
      <dgm:t>
        <a:bodyPr/>
        <a:lstStyle/>
        <a:p>
          <a:endParaRPr lang="es-ES_tradnl"/>
        </a:p>
      </dgm:t>
    </dgm:pt>
    <dgm:pt modelId="{C793EEA0-C6D9-4F79-AB26-C3BDA55CEDAF}" type="sibTrans" cxnId="{0F54DE98-2AB4-4261-897D-B73C72A4882B}">
      <dgm:prSet/>
      <dgm:spPr/>
      <dgm:t>
        <a:bodyPr/>
        <a:lstStyle/>
        <a:p>
          <a:endParaRPr lang="es-ES_tradnl"/>
        </a:p>
      </dgm:t>
    </dgm:pt>
    <dgm:pt modelId="{24B6377D-9970-4303-93C0-21AD3A98172D}" type="pres">
      <dgm:prSet presAssocID="{A9AB344C-3754-4C4B-BC25-839ECF44378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8998F69F-F71B-4588-98C3-3D0B74746E14}" type="pres">
      <dgm:prSet presAssocID="{A9AB344C-3754-4C4B-BC25-839ECF44378D}" presName="Name1" presStyleCnt="0"/>
      <dgm:spPr/>
    </dgm:pt>
    <dgm:pt modelId="{F990876E-3AD0-4051-B8A8-B3509EE7C20C}" type="pres">
      <dgm:prSet presAssocID="{A9AB344C-3754-4C4B-BC25-839ECF44378D}" presName="cycle" presStyleCnt="0"/>
      <dgm:spPr/>
    </dgm:pt>
    <dgm:pt modelId="{4C0580C0-D926-461E-AB37-96745F1B34E4}" type="pres">
      <dgm:prSet presAssocID="{A9AB344C-3754-4C4B-BC25-839ECF44378D}" presName="srcNode" presStyleLbl="node1" presStyleIdx="0" presStyleCnt="2"/>
      <dgm:spPr/>
    </dgm:pt>
    <dgm:pt modelId="{5E96BCC3-AAD4-4D4E-8581-452CD0325BB3}" type="pres">
      <dgm:prSet presAssocID="{A9AB344C-3754-4C4B-BC25-839ECF44378D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84116E40-86F3-4511-A017-0AF13EF63A79}" type="pres">
      <dgm:prSet presAssocID="{A9AB344C-3754-4C4B-BC25-839ECF44378D}" presName="extraNode" presStyleLbl="node1" presStyleIdx="0" presStyleCnt="2"/>
      <dgm:spPr/>
    </dgm:pt>
    <dgm:pt modelId="{4D13A558-C110-4D77-92FF-C9658C3F1DFB}" type="pres">
      <dgm:prSet presAssocID="{A9AB344C-3754-4C4B-BC25-839ECF44378D}" presName="dstNode" presStyleLbl="node1" presStyleIdx="0" presStyleCnt="2"/>
      <dgm:spPr/>
    </dgm:pt>
    <dgm:pt modelId="{15392A36-D942-4CB1-A833-F47F3BFB5D5B}" type="pres">
      <dgm:prSet presAssocID="{E006FB8E-74B1-4CDB-80C1-7152B79EAE0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E659FA0-74F0-43E2-AC76-FB11FE4AF7E7}" type="pres">
      <dgm:prSet presAssocID="{E006FB8E-74B1-4CDB-80C1-7152B79EAE03}" presName="accent_1" presStyleCnt="0"/>
      <dgm:spPr/>
    </dgm:pt>
    <dgm:pt modelId="{9DD4BC55-957A-4EA9-89D0-5B9161037C26}" type="pres">
      <dgm:prSet presAssocID="{E006FB8E-74B1-4CDB-80C1-7152B79EAE03}" presName="accentRepeatNode" presStyleLbl="solidFgAcc1" presStyleIdx="0" presStyleCnt="2"/>
      <dgm:spPr/>
    </dgm:pt>
    <dgm:pt modelId="{000CC38A-E4B6-4B43-A2CA-25F6DF699C03}" type="pres">
      <dgm:prSet presAssocID="{6311A2CD-5987-4D4B-A26A-1F618511AF42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3D9041C-19C2-4827-9E08-03C595119AEA}" type="pres">
      <dgm:prSet presAssocID="{6311A2CD-5987-4D4B-A26A-1F618511AF42}" presName="accent_2" presStyleCnt="0"/>
      <dgm:spPr/>
    </dgm:pt>
    <dgm:pt modelId="{008E01D6-1226-452A-98E0-BDE9611BDB59}" type="pres">
      <dgm:prSet presAssocID="{6311A2CD-5987-4D4B-A26A-1F618511AF42}" presName="accentRepeatNode" presStyleLbl="solidFgAcc1" presStyleIdx="1" presStyleCnt="2"/>
      <dgm:spPr/>
    </dgm:pt>
  </dgm:ptLst>
  <dgm:cxnLst>
    <dgm:cxn modelId="{297F8C3D-326B-4664-BD6D-0F1696B78D59}" type="presOf" srcId="{BC11AEC7-9130-4026-B80E-DCF4F6B1F71A}" destId="{000CC38A-E4B6-4B43-A2CA-25F6DF699C03}" srcOrd="0" destOrd="1" presId="urn:microsoft.com/office/officeart/2008/layout/VerticalCurvedList"/>
    <dgm:cxn modelId="{8C7B7488-5220-4902-92AE-FE6A420B26C8}" type="presOf" srcId="{6311A2CD-5987-4D4B-A26A-1F618511AF42}" destId="{000CC38A-E4B6-4B43-A2CA-25F6DF699C03}" srcOrd="0" destOrd="0" presId="urn:microsoft.com/office/officeart/2008/layout/VerticalCurvedList"/>
    <dgm:cxn modelId="{0F54DE98-2AB4-4261-897D-B73C72A4882B}" srcId="{6311A2CD-5987-4D4B-A26A-1F618511AF42}" destId="{BC11AEC7-9130-4026-B80E-DCF4F6B1F71A}" srcOrd="0" destOrd="0" parTransId="{5F2F99BB-823A-455F-B8F9-FEC8ABBE2FB8}" sibTransId="{C793EEA0-C6D9-4F79-AB26-C3BDA55CEDAF}"/>
    <dgm:cxn modelId="{5D2733BF-A34D-4AA6-85E8-F5D8254BA96F}" type="presOf" srcId="{A624BDDC-87EB-40DE-83CE-80BC4A01905A}" destId="{15392A36-D942-4CB1-A833-F47F3BFB5D5B}" srcOrd="0" destOrd="1" presId="urn:microsoft.com/office/officeart/2008/layout/VerticalCurvedList"/>
    <dgm:cxn modelId="{C3A10C92-18B9-464B-B8DA-BDF43C82FBE8}" type="presOf" srcId="{05EC6030-FF3A-4F62-9AA8-E698E2C3D34B}" destId="{000CC38A-E4B6-4B43-A2CA-25F6DF699C03}" srcOrd="0" destOrd="2" presId="urn:microsoft.com/office/officeart/2008/layout/VerticalCurvedList"/>
    <dgm:cxn modelId="{740AF2EA-C939-419C-AEEB-DB2EE194126C}" srcId="{A9AB344C-3754-4C4B-BC25-839ECF44378D}" destId="{6311A2CD-5987-4D4B-A26A-1F618511AF42}" srcOrd="1" destOrd="0" parTransId="{A54E2AC8-8758-439B-8ADD-21AE2E67F014}" sibTransId="{728BAE6C-7C75-48B4-A398-DED0F55C0BA8}"/>
    <dgm:cxn modelId="{127A9EA9-8637-4993-BEF9-2BA0F8000D56}" srcId="{A9AB344C-3754-4C4B-BC25-839ECF44378D}" destId="{E006FB8E-74B1-4CDB-80C1-7152B79EAE03}" srcOrd="0" destOrd="0" parTransId="{96020268-0767-4D2E-8188-10D7E11547A6}" sibTransId="{09BB2E6F-EAE5-44B2-8DC7-A2D7AFEDDD1F}"/>
    <dgm:cxn modelId="{090FDA85-B8FA-4F40-B17E-2DDFE62A1405}" srcId="{E006FB8E-74B1-4CDB-80C1-7152B79EAE03}" destId="{A624BDDC-87EB-40DE-83CE-80BC4A01905A}" srcOrd="0" destOrd="0" parTransId="{C70C3DBC-2EFD-47AA-9B75-10EB830B9740}" sibTransId="{0E3EA5F6-5896-4401-BA9F-5204074B91F5}"/>
    <dgm:cxn modelId="{6CD0538E-D846-43F0-A5F4-E6F1FB126F88}" srcId="{6311A2CD-5987-4D4B-A26A-1F618511AF42}" destId="{05EC6030-FF3A-4F62-9AA8-E698E2C3D34B}" srcOrd="1" destOrd="0" parTransId="{0C8FBA0B-C14B-464C-889F-6EEE35496DAE}" sibTransId="{7A03A604-2D40-4BAA-A02E-580B5BD0D26E}"/>
    <dgm:cxn modelId="{7AB3A0E6-AC93-4856-8330-20765B7D60F4}" type="presOf" srcId="{A9AB344C-3754-4C4B-BC25-839ECF44378D}" destId="{24B6377D-9970-4303-93C0-21AD3A98172D}" srcOrd="0" destOrd="0" presId="urn:microsoft.com/office/officeart/2008/layout/VerticalCurvedList"/>
    <dgm:cxn modelId="{04882777-027C-41FB-8ADB-CFCB41FDAF90}" type="presOf" srcId="{E006FB8E-74B1-4CDB-80C1-7152B79EAE03}" destId="{15392A36-D942-4CB1-A833-F47F3BFB5D5B}" srcOrd="0" destOrd="0" presId="urn:microsoft.com/office/officeart/2008/layout/VerticalCurvedList"/>
    <dgm:cxn modelId="{EAC1897C-5C1D-4B44-90EA-366B622735F3}" type="presOf" srcId="{0E3EA5F6-5896-4401-BA9F-5204074B91F5}" destId="{5E96BCC3-AAD4-4D4E-8581-452CD0325BB3}" srcOrd="0" destOrd="0" presId="urn:microsoft.com/office/officeart/2008/layout/VerticalCurvedList"/>
    <dgm:cxn modelId="{023C07EB-5697-447D-BE78-85889971E447}" type="presParOf" srcId="{24B6377D-9970-4303-93C0-21AD3A98172D}" destId="{8998F69F-F71B-4588-98C3-3D0B74746E14}" srcOrd="0" destOrd="0" presId="urn:microsoft.com/office/officeart/2008/layout/VerticalCurvedList"/>
    <dgm:cxn modelId="{1ACCEF61-7C65-4FD3-85B8-461332BE3010}" type="presParOf" srcId="{8998F69F-F71B-4588-98C3-3D0B74746E14}" destId="{F990876E-3AD0-4051-B8A8-B3509EE7C20C}" srcOrd="0" destOrd="0" presId="urn:microsoft.com/office/officeart/2008/layout/VerticalCurvedList"/>
    <dgm:cxn modelId="{35DB430F-1E83-4F26-9BEA-8B6B626F8F56}" type="presParOf" srcId="{F990876E-3AD0-4051-B8A8-B3509EE7C20C}" destId="{4C0580C0-D926-461E-AB37-96745F1B34E4}" srcOrd="0" destOrd="0" presId="urn:microsoft.com/office/officeart/2008/layout/VerticalCurvedList"/>
    <dgm:cxn modelId="{192990A7-F51A-4CDC-BB59-D041424D0B7E}" type="presParOf" srcId="{F990876E-3AD0-4051-B8A8-B3509EE7C20C}" destId="{5E96BCC3-AAD4-4D4E-8581-452CD0325BB3}" srcOrd="1" destOrd="0" presId="urn:microsoft.com/office/officeart/2008/layout/VerticalCurvedList"/>
    <dgm:cxn modelId="{CAA75FBA-BB3A-4D08-A415-0362643314AB}" type="presParOf" srcId="{F990876E-3AD0-4051-B8A8-B3509EE7C20C}" destId="{84116E40-86F3-4511-A017-0AF13EF63A79}" srcOrd="2" destOrd="0" presId="urn:microsoft.com/office/officeart/2008/layout/VerticalCurvedList"/>
    <dgm:cxn modelId="{FED71997-CCA1-4975-99AF-ABE577933D19}" type="presParOf" srcId="{F990876E-3AD0-4051-B8A8-B3509EE7C20C}" destId="{4D13A558-C110-4D77-92FF-C9658C3F1DFB}" srcOrd="3" destOrd="0" presId="urn:microsoft.com/office/officeart/2008/layout/VerticalCurvedList"/>
    <dgm:cxn modelId="{32F2A55D-BA2D-4365-A381-1F5258EF77C9}" type="presParOf" srcId="{8998F69F-F71B-4588-98C3-3D0B74746E14}" destId="{15392A36-D942-4CB1-A833-F47F3BFB5D5B}" srcOrd="1" destOrd="0" presId="urn:microsoft.com/office/officeart/2008/layout/VerticalCurvedList"/>
    <dgm:cxn modelId="{E37B6B61-2277-41EA-82DF-D1DB37DEFFC8}" type="presParOf" srcId="{8998F69F-F71B-4588-98C3-3D0B74746E14}" destId="{9E659FA0-74F0-43E2-AC76-FB11FE4AF7E7}" srcOrd="2" destOrd="0" presId="urn:microsoft.com/office/officeart/2008/layout/VerticalCurvedList"/>
    <dgm:cxn modelId="{B5EEE286-81ED-46E6-AE31-D2F574253621}" type="presParOf" srcId="{9E659FA0-74F0-43E2-AC76-FB11FE4AF7E7}" destId="{9DD4BC55-957A-4EA9-89D0-5B9161037C26}" srcOrd="0" destOrd="0" presId="urn:microsoft.com/office/officeart/2008/layout/VerticalCurvedList"/>
    <dgm:cxn modelId="{B0A65016-8AE9-46EB-9BF2-ECC87A6ECC41}" type="presParOf" srcId="{8998F69F-F71B-4588-98C3-3D0B74746E14}" destId="{000CC38A-E4B6-4B43-A2CA-25F6DF699C03}" srcOrd="3" destOrd="0" presId="urn:microsoft.com/office/officeart/2008/layout/VerticalCurvedList"/>
    <dgm:cxn modelId="{FCF76438-15EE-4977-B64E-080ED532A41E}" type="presParOf" srcId="{8998F69F-F71B-4588-98C3-3D0B74746E14}" destId="{F3D9041C-19C2-4827-9E08-03C595119AEA}" srcOrd="4" destOrd="0" presId="urn:microsoft.com/office/officeart/2008/layout/VerticalCurvedList"/>
    <dgm:cxn modelId="{0525C1DA-0B49-4B10-B5DC-68467C72C30A}" type="presParOf" srcId="{F3D9041C-19C2-4827-9E08-03C595119AEA}" destId="{008E01D6-1226-452A-98E0-BDE9611BDB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10F583B-2C37-4E6E-84AB-D0C8AB63B497}" type="doc">
      <dgm:prSet loTypeId="urn:microsoft.com/office/officeart/2005/8/layout/h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76F99368-4C38-4D1C-A5F3-7C6FFDEDC0CE}">
      <dgm:prSet phldrT="[Texto]"/>
      <dgm:spPr>
        <a:xfrm rot="16200000">
          <a:off x="1292200" y="976956"/>
          <a:ext cx="4064000" cy="2110087"/>
        </a:xfrm>
        <a:solidFill>
          <a:srgbClr val="00B0F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Conclusions</a:t>
          </a:r>
          <a:endParaRPr lang="es-ES_tradnl" b="1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gm:t>
    </dgm:pt>
    <dgm:pt modelId="{D303AEC2-227B-4311-829B-5EA583418E94}" type="sibTrans" cxnId="{C88ECEED-EDFB-4424-9AE6-60865388DE9A}">
      <dgm:prSet/>
      <dgm:spPr/>
      <dgm:t>
        <a:bodyPr/>
        <a:lstStyle/>
        <a:p>
          <a:endParaRPr lang="es-ES_tradnl"/>
        </a:p>
      </dgm:t>
    </dgm:pt>
    <dgm:pt modelId="{A22BE8A5-22A7-4B29-9E63-85E8B9A9693D}" type="parTrans" cxnId="{C88ECEED-EDFB-4424-9AE6-60865388DE9A}">
      <dgm:prSet/>
      <dgm:spPr/>
      <dgm:t>
        <a:bodyPr/>
        <a:lstStyle/>
        <a:p>
          <a:endParaRPr lang="es-ES_tradnl"/>
        </a:p>
      </dgm:t>
    </dgm:pt>
    <dgm:pt modelId="{A8F0BA18-E957-4EAA-92BA-89B2B5F8F379}" type="pres">
      <dgm:prSet presAssocID="{610F583B-2C37-4E6E-84AB-D0C8AB63B4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CC05DCC8-D142-48ED-B799-C720DD5FAAE5}" type="pres">
      <dgm:prSet presAssocID="{76F99368-4C38-4D1C-A5F3-7C6FFDEDC0CE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2A6ADBE-12C3-4A19-8793-EE4C77517862}" type="presOf" srcId="{76F99368-4C38-4D1C-A5F3-7C6FFDEDC0CE}" destId="{CC05DCC8-D142-48ED-B799-C720DD5FAAE5}" srcOrd="0" destOrd="0" presId="urn:microsoft.com/office/officeart/2005/8/layout/hList6"/>
    <dgm:cxn modelId="{C88ECEED-EDFB-4424-9AE6-60865388DE9A}" srcId="{610F583B-2C37-4E6E-84AB-D0C8AB63B497}" destId="{76F99368-4C38-4D1C-A5F3-7C6FFDEDC0CE}" srcOrd="0" destOrd="0" parTransId="{A22BE8A5-22A7-4B29-9E63-85E8B9A9693D}" sibTransId="{D303AEC2-227B-4311-829B-5EA583418E94}"/>
    <dgm:cxn modelId="{9A522961-C0F0-456A-AF73-6EAD38E030D6}" type="presOf" srcId="{610F583B-2C37-4E6E-84AB-D0C8AB63B497}" destId="{A8F0BA18-E957-4EAA-92BA-89B2B5F8F379}" srcOrd="0" destOrd="0" presId="urn:microsoft.com/office/officeart/2005/8/layout/hList6"/>
    <dgm:cxn modelId="{D45F1B6C-1776-465E-B4F8-DF9262379301}" type="presParOf" srcId="{A8F0BA18-E957-4EAA-92BA-89B2B5F8F379}" destId="{CC05DCC8-D142-48ED-B799-C720DD5FAAE5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5FDE17E-9835-4FBB-A019-21CA929BA22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_tradnl"/>
        </a:p>
      </dgm:t>
    </dgm:pt>
    <dgm:pt modelId="{7F74FBA6-437D-4485-BC42-CD96A1A9760C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AN EUREKA/EUROSTARS CONSORTIUM: At </a:t>
          </a:r>
          <a:r>
            <a:rPr lang="es-ES_tradnl" b="1" dirty="0" err="1" smtClean="0">
              <a:solidFill>
                <a:schemeClr val="tx1"/>
              </a:solidFill>
            </a:rPr>
            <a:t>least</a:t>
          </a:r>
          <a:r>
            <a:rPr lang="es-ES_tradnl" b="1" dirty="0" smtClean="0">
              <a:solidFill>
                <a:schemeClr val="tx1"/>
              </a:solidFill>
            </a:rPr>
            <a:t> 1 </a:t>
          </a:r>
          <a:r>
            <a:rPr lang="es-ES_tradnl" b="1" dirty="0" err="1" smtClean="0">
              <a:solidFill>
                <a:schemeClr val="tx1"/>
              </a:solidFill>
            </a:rPr>
            <a:t>Czech</a:t>
          </a:r>
          <a:r>
            <a:rPr lang="es-ES_tradnl" b="1" dirty="0" smtClean="0">
              <a:solidFill>
                <a:schemeClr val="tx1"/>
              </a:solidFill>
            </a:rPr>
            <a:t> and 1 </a:t>
          </a:r>
          <a:r>
            <a:rPr lang="es-ES_tradnl" b="1" dirty="0" err="1" smtClean="0">
              <a:solidFill>
                <a:schemeClr val="tx1"/>
              </a:solidFill>
            </a:rPr>
            <a:t>Spanish</a:t>
          </a:r>
          <a:r>
            <a:rPr lang="es-ES_tradnl" b="1" dirty="0" smtClean="0">
              <a:solidFill>
                <a:schemeClr val="tx1"/>
              </a:solidFill>
            </a:rPr>
            <a:t> (</a:t>
          </a:r>
          <a:r>
            <a:rPr lang="es-ES_tradnl" b="1" dirty="0" err="1" smtClean="0">
              <a:solidFill>
                <a:schemeClr val="tx1"/>
              </a:solidFill>
            </a:rPr>
            <a:t>independent</a:t>
          </a:r>
          <a:r>
            <a:rPr lang="es-ES_tradnl" b="1" dirty="0" smtClean="0">
              <a:solidFill>
                <a:schemeClr val="tx1"/>
              </a:solidFill>
            </a:rPr>
            <a:t>) </a:t>
          </a:r>
          <a:r>
            <a:rPr lang="es-ES_tradnl" b="1" dirty="0" err="1" smtClean="0">
              <a:solidFill>
                <a:schemeClr val="tx1"/>
              </a:solidFill>
            </a:rPr>
            <a:t>company</a:t>
          </a:r>
          <a:endParaRPr lang="es-ES_tradnl" b="1" dirty="0">
            <a:solidFill>
              <a:schemeClr val="tx1"/>
            </a:solidFill>
          </a:endParaRPr>
        </a:p>
      </dgm:t>
    </dgm:pt>
    <dgm:pt modelId="{6B9AA9C6-4035-476A-868B-CF157E3C114A}" type="parTrans" cxnId="{50CAD1BE-59DE-4ADB-89A7-EF8C83645FAB}">
      <dgm:prSet/>
      <dgm:spPr/>
      <dgm:t>
        <a:bodyPr/>
        <a:lstStyle/>
        <a:p>
          <a:endParaRPr lang="es-ES_tradnl"/>
        </a:p>
      </dgm:t>
    </dgm:pt>
    <dgm:pt modelId="{A54CEFFF-15E4-45B0-8721-C45A7C79DE1D}" type="sibTrans" cxnId="{50CAD1BE-59DE-4ADB-89A7-EF8C83645FAB}">
      <dgm:prSet/>
      <dgm:spPr/>
      <dgm:t>
        <a:bodyPr/>
        <a:lstStyle/>
        <a:p>
          <a:endParaRPr lang="es-ES_tradnl"/>
        </a:p>
      </dgm:t>
    </dgm:pt>
    <dgm:pt modelId="{D24EFDF8-F3D4-49C4-A6EF-7E2B45C0EFE5}">
      <dgm:prSet phldrT="[Texto]"/>
      <dgm:spPr/>
      <dgm:t>
        <a:bodyPr/>
        <a:lstStyle/>
        <a:p>
          <a:r>
            <a:rPr lang="es-ES_tradnl" b="1" dirty="0" err="1" smtClean="0">
              <a:solidFill>
                <a:schemeClr val="tx1"/>
              </a:solidFill>
            </a:rPr>
            <a:t>If</a:t>
          </a:r>
          <a:r>
            <a:rPr lang="es-ES_tradnl" b="1" dirty="0" smtClean="0">
              <a:solidFill>
                <a:schemeClr val="tx1"/>
              </a:solidFill>
            </a:rPr>
            <a:t> R&amp;D </a:t>
          </a:r>
          <a:r>
            <a:rPr lang="es-ES_tradnl" b="1" dirty="0" err="1" smtClean="0">
              <a:solidFill>
                <a:schemeClr val="tx1"/>
              </a:solidFill>
            </a:rPr>
            <a:t>Performing</a:t>
          </a:r>
          <a:r>
            <a:rPr lang="es-ES_tradnl" b="1" dirty="0" smtClean="0">
              <a:solidFill>
                <a:schemeClr val="tx1"/>
              </a:solidFill>
            </a:rPr>
            <a:t> SME: </a:t>
          </a:r>
          <a:r>
            <a:rPr lang="es-ES_tradnl" b="1" dirty="0" err="1" smtClean="0">
              <a:solidFill>
                <a:schemeClr val="tx1"/>
              </a:solidFill>
            </a:rPr>
            <a:t>Better</a:t>
          </a:r>
          <a:r>
            <a:rPr lang="es-ES_tradnl" b="1" dirty="0" smtClean="0">
              <a:solidFill>
                <a:schemeClr val="tx1"/>
              </a:solidFill>
            </a:rPr>
            <a:t> </a:t>
          </a:r>
          <a:r>
            <a:rPr lang="es-ES_tradnl" b="1" dirty="0" err="1" smtClean="0">
              <a:solidFill>
                <a:schemeClr val="tx1"/>
              </a:solidFill>
            </a:rPr>
            <a:t>think</a:t>
          </a:r>
          <a:r>
            <a:rPr lang="es-ES_tradnl" b="1" dirty="0" smtClean="0">
              <a:solidFill>
                <a:schemeClr val="tx1"/>
              </a:solidFill>
            </a:rPr>
            <a:t> </a:t>
          </a:r>
          <a:r>
            <a:rPr lang="es-ES_tradnl" b="1" dirty="0" err="1" smtClean="0">
              <a:solidFill>
                <a:schemeClr val="tx1"/>
              </a:solidFill>
            </a:rPr>
            <a:t>about</a:t>
          </a:r>
          <a:r>
            <a:rPr lang="es-ES_tradnl" b="1" dirty="0" smtClean="0">
              <a:solidFill>
                <a:schemeClr val="tx1"/>
              </a:solidFill>
            </a:rPr>
            <a:t> EUROSTARS !!</a:t>
          </a:r>
          <a:endParaRPr lang="es-ES_tradnl" b="1" dirty="0">
            <a:solidFill>
              <a:schemeClr val="tx1"/>
            </a:solidFill>
          </a:endParaRPr>
        </a:p>
      </dgm:t>
    </dgm:pt>
    <dgm:pt modelId="{279599CD-F684-48BB-B5A1-3DFC88E3F987}" type="parTrans" cxnId="{58EC14D9-86A2-4C44-9DCD-15CB9C1B47D7}">
      <dgm:prSet/>
      <dgm:spPr/>
      <dgm:t>
        <a:bodyPr/>
        <a:lstStyle/>
        <a:p>
          <a:endParaRPr lang="es-ES_tradnl"/>
        </a:p>
      </dgm:t>
    </dgm:pt>
    <dgm:pt modelId="{3E3C24F9-F3F6-4400-A810-CAB790C04C87}" type="sibTrans" cxnId="{58EC14D9-86A2-4C44-9DCD-15CB9C1B47D7}">
      <dgm:prSet/>
      <dgm:spPr/>
      <dgm:t>
        <a:bodyPr/>
        <a:lstStyle/>
        <a:p>
          <a:endParaRPr lang="es-ES_tradnl"/>
        </a:p>
      </dgm:t>
    </dgm:pt>
    <dgm:pt modelId="{D908B78B-4EF9-4355-BE52-07CFA3769838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AN EUREKA PROJECT: R&amp;D; </a:t>
          </a:r>
          <a:r>
            <a:rPr lang="es-ES_tradnl" b="1" dirty="0" err="1" smtClean="0">
              <a:solidFill>
                <a:schemeClr val="tx1"/>
              </a:solidFill>
            </a:rPr>
            <a:t>Bottom</a:t>
          </a:r>
          <a:r>
            <a:rPr lang="es-ES_tradnl" b="1" dirty="0" smtClean="0">
              <a:solidFill>
                <a:schemeClr val="tx1"/>
              </a:solidFill>
            </a:rPr>
            <a:t> up </a:t>
          </a:r>
          <a:r>
            <a:rPr lang="es-ES_tradnl" b="1" dirty="0" err="1" smtClean="0">
              <a:solidFill>
                <a:schemeClr val="tx1"/>
              </a:solidFill>
            </a:rPr>
            <a:t>approach</a:t>
          </a:r>
          <a:r>
            <a:rPr lang="es-ES_tradnl" b="1" dirty="0" smtClean="0">
              <a:solidFill>
                <a:schemeClr val="tx1"/>
              </a:solidFill>
            </a:rPr>
            <a:t>; </a:t>
          </a:r>
          <a:r>
            <a:rPr lang="es-ES_tradnl" b="1" dirty="0" err="1" smtClean="0">
              <a:solidFill>
                <a:schemeClr val="tx1"/>
              </a:solidFill>
            </a:rPr>
            <a:t>civilian</a:t>
          </a:r>
          <a:r>
            <a:rPr lang="es-ES_tradnl" b="1" dirty="0" smtClean="0">
              <a:solidFill>
                <a:schemeClr val="tx1"/>
              </a:solidFill>
            </a:rPr>
            <a:t> </a:t>
          </a:r>
          <a:r>
            <a:rPr lang="es-ES_tradnl" b="1" dirty="0" err="1" smtClean="0">
              <a:solidFill>
                <a:schemeClr val="tx1"/>
              </a:solidFill>
            </a:rPr>
            <a:t>purpose</a:t>
          </a:r>
          <a:r>
            <a:rPr lang="es-ES_tradnl" b="1" dirty="0" smtClean="0">
              <a:solidFill>
                <a:schemeClr val="tx1"/>
              </a:solidFill>
            </a:rPr>
            <a:t>; </a:t>
          </a:r>
          <a:r>
            <a:rPr lang="es-ES_tradnl" b="1" dirty="0" err="1" smtClean="0">
              <a:solidFill>
                <a:schemeClr val="tx1"/>
              </a:solidFill>
            </a:rPr>
            <a:t>close</a:t>
          </a:r>
          <a:r>
            <a:rPr lang="es-ES_tradnl" b="1" dirty="0" smtClean="0">
              <a:solidFill>
                <a:schemeClr val="tx1"/>
              </a:solidFill>
            </a:rPr>
            <a:t> </a:t>
          </a:r>
          <a:r>
            <a:rPr lang="es-ES_tradnl" b="1" dirty="0" err="1" smtClean="0">
              <a:solidFill>
                <a:schemeClr val="tx1"/>
              </a:solidFill>
            </a:rPr>
            <a:t>to</a:t>
          </a:r>
          <a:r>
            <a:rPr lang="es-ES_tradnl" b="1" dirty="0" smtClean="0">
              <a:solidFill>
                <a:schemeClr val="tx1"/>
              </a:solidFill>
            </a:rPr>
            <a:t> </a:t>
          </a:r>
          <a:r>
            <a:rPr lang="es-ES_tradnl" b="1" dirty="0" err="1" smtClean="0">
              <a:solidFill>
                <a:schemeClr val="tx1"/>
              </a:solidFill>
            </a:rPr>
            <a:t>the</a:t>
          </a:r>
          <a:r>
            <a:rPr lang="es-ES_tradnl" b="1" dirty="0" smtClean="0">
              <a:solidFill>
                <a:schemeClr val="tx1"/>
              </a:solidFill>
            </a:rPr>
            <a:t> </a:t>
          </a:r>
          <a:r>
            <a:rPr lang="es-ES_tradnl" b="1" dirty="0" err="1" smtClean="0">
              <a:solidFill>
                <a:schemeClr val="tx1"/>
              </a:solidFill>
            </a:rPr>
            <a:t>market</a:t>
          </a:r>
          <a:r>
            <a:rPr lang="es-ES_tradnl" b="1" dirty="0" smtClean="0">
              <a:solidFill>
                <a:schemeClr val="tx1"/>
              </a:solidFill>
            </a:rPr>
            <a:t>.</a:t>
          </a:r>
          <a:endParaRPr lang="es-ES_tradnl" b="1" dirty="0">
            <a:solidFill>
              <a:schemeClr val="tx1"/>
            </a:solidFill>
          </a:endParaRPr>
        </a:p>
      </dgm:t>
    </dgm:pt>
    <dgm:pt modelId="{8AAEF74C-23D4-4C61-8D3E-610C200D5890}" type="parTrans" cxnId="{93D94753-E26F-4521-9343-599617FB0CF3}">
      <dgm:prSet/>
      <dgm:spPr/>
      <dgm:t>
        <a:bodyPr/>
        <a:lstStyle/>
        <a:p>
          <a:endParaRPr lang="es-ES_tradnl"/>
        </a:p>
      </dgm:t>
    </dgm:pt>
    <dgm:pt modelId="{1BFFF1BC-B739-49AF-BEC5-85DE3A6CE174}" type="sibTrans" cxnId="{93D94753-E26F-4521-9343-599617FB0CF3}">
      <dgm:prSet/>
      <dgm:spPr/>
      <dgm:t>
        <a:bodyPr/>
        <a:lstStyle/>
        <a:p>
          <a:endParaRPr lang="es-ES_tradnl"/>
        </a:p>
      </dgm:t>
    </dgm:pt>
    <dgm:pt modelId="{2CE91FD6-B59A-4CBA-869C-E3240C0B5919}">
      <dgm:prSet phldrT="[Texto]"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FUNDING: MEYS  in </a:t>
          </a:r>
          <a:r>
            <a:rPr lang="es-ES_tradnl" b="1" dirty="0" err="1" smtClean="0">
              <a:solidFill>
                <a:schemeClr val="tx1"/>
              </a:solidFill>
            </a:rPr>
            <a:t>Czech</a:t>
          </a:r>
          <a:r>
            <a:rPr lang="es-ES_tradnl" b="1" dirty="0" smtClean="0">
              <a:solidFill>
                <a:schemeClr val="tx1"/>
              </a:solidFill>
            </a:rPr>
            <a:t> </a:t>
          </a:r>
          <a:r>
            <a:rPr lang="es-ES_tradnl" b="1" dirty="0" err="1" smtClean="0">
              <a:solidFill>
                <a:schemeClr val="tx1"/>
              </a:solidFill>
            </a:rPr>
            <a:t>Republic</a:t>
          </a:r>
          <a:r>
            <a:rPr lang="es-ES_tradnl" b="1" dirty="0" smtClean="0">
              <a:solidFill>
                <a:schemeClr val="tx1"/>
              </a:solidFill>
            </a:rPr>
            <a:t>  &amp; CDTI in Spain… CONTACT US</a:t>
          </a:r>
          <a:endParaRPr lang="es-ES_tradnl" b="1" dirty="0">
            <a:solidFill>
              <a:schemeClr val="tx1"/>
            </a:solidFill>
          </a:endParaRPr>
        </a:p>
      </dgm:t>
    </dgm:pt>
    <dgm:pt modelId="{A4329326-583B-401A-9DB3-F228F07B2D4D}" type="parTrans" cxnId="{4C9BBD94-1DA6-4309-AB33-974E04931AD3}">
      <dgm:prSet/>
      <dgm:spPr/>
      <dgm:t>
        <a:bodyPr/>
        <a:lstStyle/>
        <a:p>
          <a:endParaRPr lang="es-ES_tradnl"/>
        </a:p>
      </dgm:t>
    </dgm:pt>
    <dgm:pt modelId="{CF3A1330-180D-4DB8-8252-0F812639DF10}" type="sibTrans" cxnId="{4C9BBD94-1DA6-4309-AB33-974E04931AD3}">
      <dgm:prSet/>
      <dgm:spPr/>
      <dgm:t>
        <a:bodyPr/>
        <a:lstStyle/>
        <a:p>
          <a:endParaRPr lang="es-ES_tradnl"/>
        </a:p>
      </dgm:t>
    </dgm:pt>
    <dgm:pt modelId="{AAB78845-0A16-42D5-BDF8-36C17977F4BC}">
      <dgm:prSet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Inmaculada.cabrera@cdti.es</a:t>
          </a:r>
          <a:endParaRPr lang="es-ES_tradnl" b="1" dirty="0">
            <a:solidFill>
              <a:schemeClr val="tx1"/>
            </a:solidFill>
          </a:endParaRPr>
        </a:p>
      </dgm:t>
    </dgm:pt>
    <dgm:pt modelId="{5DFAF922-95D3-4808-810B-D3EF622B93F5}" type="parTrans" cxnId="{7E9F3D2A-87AD-4454-990F-C1E0CF92E9D2}">
      <dgm:prSet/>
      <dgm:spPr/>
      <dgm:t>
        <a:bodyPr/>
        <a:lstStyle/>
        <a:p>
          <a:endParaRPr lang="es-ES_tradnl"/>
        </a:p>
      </dgm:t>
    </dgm:pt>
    <dgm:pt modelId="{DA8D57AB-C85C-424F-9E3B-A11621970C5C}" type="sibTrans" cxnId="{7E9F3D2A-87AD-4454-990F-C1E0CF92E9D2}">
      <dgm:prSet/>
      <dgm:spPr/>
      <dgm:t>
        <a:bodyPr/>
        <a:lstStyle/>
        <a:p>
          <a:endParaRPr lang="es-ES_tradnl"/>
        </a:p>
      </dgm:t>
    </dgm:pt>
    <dgm:pt modelId="{E67C01D9-F11C-46F0-ADC6-6C28FFE3AFD6}">
      <dgm:prSet/>
      <dgm:spPr/>
      <dgm:t>
        <a:bodyPr/>
        <a:lstStyle/>
        <a:p>
          <a:r>
            <a:rPr lang="es-ES_tradnl" b="1" dirty="0" smtClean="0">
              <a:solidFill>
                <a:schemeClr val="tx1"/>
              </a:solidFill>
            </a:rPr>
            <a:t>Josef.martinec@msmt.cz</a:t>
          </a:r>
          <a:endParaRPr lang="es-ES_tradnl" b="1" dirty="0">
            <a:solidFill>
              <a:schemeClr val="tx1"/>
            </a:solidFill>
          </a:endParaRPr>
        </a:p>
      </dgm:t>
    </dgm:pt>
    <dgm:pt modelId="{ABDC4190-98C4-4827-8085-C188C33D957E}" type="parTrans" cxnId="{19F549E1-5670-489C-AF2C-18CA2A9E91FC}">
      <dgm:prSet/>
      <dgm:spPr/>
      <dgm:t>
        <a:bodyPr/>
        <a:lstStyle/>
        <a:p>
          <a:endParaRPr lang="es-ES_tradnl"/>
        </a:p>
      </dgm:t>
    </dgm:pt>
    <dgm:pt modelId="{F1CC2E49-0B52-4150-B27F-15CC0B8CFD0C}" type="sibTrans" cxnId="{19F549E1-5670-489C-AF2C-18CA2A9E91FC}">
      <dgm:prSet/>
      <dgm:spPr/>
      <dgm:t>
        <a:bodyPr/>
        <a:lstStyle/>
        <a:p>
          <a:endParaRPr lang="es-ES_tradnl"/>
        </a:p>
      </dgm:t>
    </dgm:pt>
    <dgm:pt modelId="{E09F3805-CB78-4D83-89C8-BE2A07FF2645}" type="pres">
      <dgm:prSet presAssocID="{15FDE17E-9835-4FBB-A019-21CA929BA22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E09740CE-5963-4346-985C-34DD2ED95EE5}" type="pres">
      <dgm:prSet presAssocID="{15FDE17E-9835-4FBB-A019-21CA929BA228}" presName="Name1" presStyleCnt="0"/>
      <dgm:spPr/>
    </dgm:pt>
    <dgm:pt modelId="{042AAFC3-2748-4A73-983B-A2B53F811650}" type="pres">
      <dgm:prSet presAssocID="{15FDE17E-9835-4FBB-A019-21CA929BA228}" presName="cycle" presStyleCnt="0"/>
      <dgm:spPr/>
    </dgm:pt>
    <dgm:pt modelId="{EF87BC48-BF14-44EB-B35B-A156DCF983F1}" type="pres">
      <dgm:prSet presAssocID="{15FDE17E-9835-4FBB-A019-21CA929BA228}" presName="srcNode" presStyleLbl="node1" presStyleIdx="0" presStyleCnt="4"/>
      <dgm:spPr/>
    </dgm:pt>
    <dgm:pt modelId="{820D4A99-0852-4EC1-8F23-2CD4D8F1F854}" type="pres">
      <dgm:prSet presAssocID="{15FDE17E-9835-4FBB-A019-21CA929BA228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FFCDA152-0846-426D-89E8-91A287709783}" type="pres">
      <dgm:prSet presAssocID="{15FDE17E-9835-4FBB-A019-21CA929BA228}" presName="extraNode" presStyleLbl="node1" presStyleIdx="0" presStyleCnt="4"/>
      <dgm:spPr/>
    </dgm:pt>
    <dgm:pt modelId="{4CBA6D46-0FC9-4ECF-AD33-4FFB38A71F98}" type="pres">
      <dgm:prSet presAssocID="{15FDE17E-9835-4FBB-A019-21CA929BA228}" presName="dstNode" presStyleLbl="node1" presStyleIdx="0" presStyleCnt="4"/>
      <dgm:spPr/>
    </dgm:pt>
    <dgm:pt modelId="{D0404030-144E-4FBE-A15C-A00664C6364E}" type="pres">
      <dgm:prSet presAssocID="{7F74FBA6-437D-4485-BC42-CD96A1A9760C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305CD94-FD77-4799-B07E-6ACF186B7804}" type="pres">
      <dgm:prSet presAssocID="{7F74FBA6-437D-4485-BC42-CD96A1A9760C}" presName="accent_1" presStyleCnt="0"/>
      <dgm:spPr/>
    </dgm:pt>
    <dgm:pt modelId="{75773B52-2EAB-46FF-BC56-8B3D3F4B81A8}" type="pres">
      <dgm:prSet presAssocID="{7F74FBA6-437D-4485-BC42-CD96A1A9760C}" presName="accentRepeatNode" presStyleLbl="solidFgAcc1" presStyleIdx="0" presStyleCnt="4"/>
      <dgm:spPr/>
    </dgm:pt>
    <dgm:pt modelId="{FF626D52-0787-44F6-9070-81C0D6D605B9}" type="pres">
      <dgm:prSet presAssocID="{D908B78B-4EF9-4355-BE52-07CFA3769838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5E03340-B560-4A33-A006-7A22F1317DD4}" type="pres">
      <dgm:prSet presAssocID="{D908B78B-4EF9-4355-BE52-07CFA3769838}" presName="accent_2" presStyleCnt="0"/>
      <dgm:spPr/>
    </dgm:pt>
    <dgm:pt modelId="{7ADCA816-8950-4679-8B84-FD96B1DC224B}" type="pres">
      <dgm:prSet presAssocID="{D908B78B-4EF9-4355-BE52-07CFA3769838}" presName="accentRepeatNode" presStyleLbl="solidFgAcc1" presStyleIdx="1" presStyleCnt="4"/>
      <dgm:spPr/>
    </dgm:pt>
    <dgm:pt modelId="{782A8250-54D2-45EB-8B31-B4148D861DCB}" type="pres">
      <dgm:prSet presAssocID="{D24EFDF8-F3D4-49C4-A6EF-7E2B45C0EFE5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5B62CC5-D2DB-49D0-A44B-488EEB76E735}" type="pres">
      <dgm:prSet presAssocID="{D24EFDF8-F3D4-49C4-A6EF-7E2B45C0EFE5}" presName="accent_3" presStyleCnt="0"/>
      <dgm:spPr/>
    </dgm:pt>
    <dgm:pt modelId="{14F1330A-E9DD-4A6C-A83B-1C835A4134B5}" type="pres">
      <dgm:prSet presAssocID="{D24EFDF8-F3D4-49C4-A6EF-7E2B45C0EFE5}" presName="accentRepeatNode" presStyleLbl="solidFgAcc1" presStyleIdx="2" presStyleCnt="4"/>
      <dgm:spPr/>
    </dgm:pt>
    <dgm:pt modelId="{C5B65FFB-8F84-4DED-B486-F0C7BA212869}" type="pres">
      <dgm:prSet presAssocID="{2CE91FD6-B59A-4CBA-869C-E3240C0B5919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5F14EE0-9942-4819-B75E-207021ABE00C}" type="pres">
      <dgm:prSet presAssocID="{2CE91FD6-B59A-4CBA-869C-E3240C0B5919}" presName="accent_4" presStyleCnt="0"/>
      <dgm:spPr/>
    </dgm:pt>
    <dgm:pt modelId="{2261F383-2575-4E5A-AFE5-85A47F12EEB1}" type="pres">
      <dgm:prSet presAssocID="{2CE91FD6-B59A-4CBA-869C-E3240C0B5919}" presName="accentRepeatNode" presStyleLbl="solidFgAcc1" presStyleIdx="3" presStyleCnt="4"/>
      <dgm:spPr/>
    </dgm:pt>
  </dgm:ptLst>
  <dgm:cxnLst>
    <dgm:cxn modelId="{24C85A37-A7A2-45CD-8BBC-FE7139365246}" type="presOf" srcId="{AAB78845-0A16-42D5-BDF8-36C17977F4BC}" destId="{C5B65FFB-8F84-4DED-B486-F0C7BA212869}" srcOrd="0" destOrd="2" presId="urn:microsoft.com/office/officeart/2008/layout/VerticalCurvedList"/>
    <dgm:cxn modelId="{4DDD4BEA-9A77-4C70-B056-138BEE1B0BF3}" type="presOf" srcId="{D24EFDF8-F3D4-49C4-A6EF-7E2B45C0EFE5}" destId="{782A8250-54D2-45EB-8B31-B4148D861DCB}" srcOrd="0" destOrd="0" presId="urn:microsoft.com/office/officeart/2008/layout/VerticalCurvedList"/>
    <dgm:cxn modelId="{0EEA756A-5BCA-4538-81D7-B134EC28D1DB}" type="presOf" srcId="{A54CEFFF-15E4-45B0-8721-C45A7C79DE1D}" destId="{820D4A99-0852-4EC1-8F23-2CD4D8F1F854}" srcOrd="0" destOrd="0" presId="urn:microsoft.com/office/officeart/2008/layout/VerticalCurvedList"/>
    <dgm:cxn modelId="{D8B134BF-2538-41D5-B20F-879E5400CBAA}" type="presOf" srcId="{D908B78B-4EF9-4355-BE52-07CFA3769838}" destId="{FF626D52-0787-44F6-9070-81C0D6D605B9}" srcOrd="0" destOrd="0" presId="urn:microsoft.com/office/officeart/2008/layout/VerticalCurvedList"/>
    <dgm:cxn modelId="{0E063524-89E9-42CA-913C-B2359EC65074}" type="presOf" srcId="{E67C01D9-F11C-46F0-ADC6-6C28FFE3AFD6}" destId="{C5B65FFB-8F84-4DED-B486-F0C7BA212869}" srcOrd="0" destOrd="1" presId="urn:microsoft.com/office/officeart/2008/layout/VerticalCurvedList"/>
    <dgm:cxn modelId="{0DB543AF-4CE3-4049-A99A-9D39E2A4BBCD}" type="presOf" srcId="{7F74FBA6-437D-4485-BC42-CD96A1A9760C}" destId="{D0404030-144E-4FBE-A15C-A00664C6364E}" srcOrd="0" destOrd="0" presId="urn:microsoft.com/office/officeart/2008/layout/VerticalCurvedList"/>
    <dgm:cxn modelId="{93D94753-E26F-4521-9343-599617FB0CF3}" srcId="{15FDE17E-9835-4FBB-A019-21CA929BA228}" destId="{D908B78B-4EF9-4355-BE52-07CFA3769838}" srcOrd="1" destOrd="0" parTransId="{8AAEF74C-23D4-4C61-8D3E-610C200D5890}" sibTransId="{1BFFF1BC-B739-49AF-BEC5-85DE3A6CE174}"/>
    <dgm:cxn modelId="{7E9F3D2A-87AD-4454-990F-C1E0CF92E9D2}" srcId="{2CE91FD6-B59A-4CBA-869C-E3240C0B5919}" destId="{AAB78845-0A16-42D5-BDF8-36C17977F4BC}" srcOrd="1" destOrd="0" parTransId="{5DFAF922-95D3-4808-810B-D3EF622B93F5}" sibTransId="{DA8D57AB-C85C-424F-9E3B-A11621970C5C}"/>
    <dgm:cxn modelId="{B7C06089-2D31-4628-B013-468DDD257471}" type="presOf" srcId="{15FDE17E-9835-4FBB-A019-21CA929BA228}" destId="{E09F3805-CB78-4D83-89C8-BE2A07FF2645}" srcOrd="0" destOrd="0" presId="urn:microsoft.com/office/officeart/2008/layout/VerticalCurvedList"/>
    <dgm:cxn modelId="{50CAD1BE-59DE-4ADB-89A7-EF8C83645FAB}" srcId="{15FDE17E-9835-4FBB-A019-21CA929BA228}" destId="{7F74FBA6-437D-4485-BC42-CD96A1A9760C}" srcOrd="0" destOrd="0" parTransId="{6B9AA9C6-4035-476A-868B-CF157E3C114A}" sibTransId="{A54CEFFF-15E4-45B0-8721-C45A7C79DE1D}"/>
    <dgm:cxn modelId="{58EC14D9-86A2-4C44-9DCD-15CB9C1B47D7}" srcId="{15FDE17E-9835-4FBB-A019-21CA929BA228}" destId="{D24EFDF8-F3D4-49C4-A6EF-7E2B45C0EFE5}" srcOrd="2" destOrd="0" parTransId="{279599CD-F684-48BB-B5A1-3DFC88E3F987}" sibTransId="{3E3C24F9-F3F6-4400-A810-CAB790C04C87}"/>
    <dgm:cxn modelId="{EF394A98-F958-493E-ABEF-4E1EEA6C362B}" type="presOf" srcId="{2CE91FD6-B59A-4CBA-869C-E3240C0B5919}" destId="{C5B65FFB-8F84-4DED-B486-F0C7BA212869}" srcOrd="0" destOrd="0" presId="urn:microsoft.com/office/officeart/2008/layout/VerticalCurvedList"/>
    <dgm:cxn modelId="{4C9BBD94-1DA6-4309-AB33-974E04931AD3}" srcId="{15FDE17E-9835-4FBB-A019-21CA929BA228}" destId="{2CE91FD6-B59A-4CBA-869C-E3240C0B5919}" srcOrd="3" destOrd="0" parTransId="{A4329326-583B-401A-9DB3-F228F07B2D4D}" sibTransId="{CF3A1330-180D-4DB8-8252-0F812639DF10}"/>
    <dgm:cxn modelId="{19F549E1-5670-489C-AF2C-18CA2A9E91FC}" srcId="{2CE91FD6-B59A-4CBA-869C-E3240C0B5919}" destId="{E67C01D9-F11C-46F0-ADC6-6C28FFE3AFD6}" srcOrd="0" destOrd="0" parTransId="{ABDC4190-98C4-4827-8085-C188C33D957E}" sibTransId="{F1CC2E49-0B52-4150-B27F-15CC0B8CFD0C}"/>
    <dgm:cxn modelId="{7E56D05B-F67C-46B8-BE8E-6EA42CF7EA4F}" type="presParOf" srcId="{E09F3805-CB78-4D83-89C8-BE2A07FF2645}" destId="{E09740CE-5963-4346-985C-34DD2ED95EE5}" srcOrd="0" destOrd="0" presId="urn:microsoft.com/office/officeart/2008/layout/VerticalCurvedList"/>
    <dgm:cxn modelId="{8259C70A-820C-4213-BA15-832423C5E9F7}" type="presParOf" srcId="{E09740CE-5963-4346-985C-34DD2ED95EE5}" destId="{042AAFC3-2748-4A73-983B-A2B53F811650}" srcOrd="0" destOrd="0" presId="urn:microsoft.com/office/officeart/2008/layout/VerticalCurvedList"/>
    <dgm:cxn modelId="{F8866506-7E98-42B0-B679-20C7C35451B9}" type="presParOf" srcId="{042AAFC3-2748-4A73-983B-A2B53F811650}" destId="{EF87BC48-BF14-44EB-B35B-A156DCF983F1}" srcOrd="0" destOrd="0" presId="urn:microsoft.com/office/officeart/2008/layout/VerticalCurvedList"/>
    <dgm:cxn modelId="{C440C1B3-B8ED-4325-9BA6-267957C0FE65}" type="presParOf" srcId="{042AAFC3-2748-4A73-983B-A2B53F811650}" destId="{820D4A99-0852-4EC1-8F23-2CD4D8F1F854}" srcOrd="1" destOrd="0" presId="urn:microsoft.com/office/officeart/2008/layout/VerticalCurvedList"/>
    <dgm:cxn modelId="{03442659-816E-4E51-BAD7-636632D5BB6D}" type="presParOf" srcId="{042AAFC3-2748-4A73-983B-A2B53F811650}" destId="{FFCDA152-0846-426D-89E8-91A287709783}" srcOrd="2" destOrd="0" presId="urn:microsoft.com/office/officeart/2008/layout/VerticalCurvedList"/>
    <dgm:cxn modelId="{58EBEC21-7ED9-4A0D-8AC6-B43FCC41E3EA}" type="presParOf" srcId="{042AAFC3-2748-4A73-983B-A2B53F811650}" destId="{4CBA6D46-0FC9-4ECF-AD33-4FFB38A71F98}" srcOrd="3" destOrd="0" presId="urn:microsoft.com/office/officeart/2008/layout/VerticalCurvedList"/>
    <dgm:cxn modelId="{FA964511-7F31-40C5-8FC6-1F8A280D0712}" type="presParOf" srcId="{E09740CE-5963-4346-985C-34DD2ED95EE5}" destId="{D0404030-144E-4FBE-A15C-A00664C6364E}" srcOrd="1" destOrd="0" presId="urn:microsoft.com/office/officeart/2008/layout/VerticalCurvedList"/>
    <dgm:cxn modelId="{71DDC4B9-0D81-43A6-AAF0-E09696DB6C6D}" type="presParOf" srcId="{E09740CE-5963-4346-985C-34DD2ED95EE5}" destId="{3305CD94-FD77-4799-B07E-6ACF186B7804}" srcOrd="2" destOrd="0" presId="urn:microsoft.com/office/officeart/2008/layout/VerticalCurvedList"/>
    <dgm:cxn modelId="{749B3179-DBE8-4C6F-BEF0-14148DA35DA9}" type="presParOf" srcId="{3305CD94-FD77-4799-B07E-6ACF186B7804}" destId="{75773B52-2EAB-46FF-BC56-8B3D3F4B81A8}" srcOrd="0" destOrd="0" presId="urn:microsoft.com/office/officeart/2008/layout/VerticalCurvedList"/>
    <dgm:cxn modelId="{7486FC74-E239-4368-BC68-F1AC5099F216}" type="presParOf" srcId="{E09740CE-5963-4346-985C-34DD2ED95EE5}" destId="{FF626D52-0787-44F6-9070-81C0D6D605B9}" srcOrd="3" destOrd="0" presId="urn:microsoft.com/office/officeart/2008/layout/VerticalCurvedList"/>
    <dgm:cxn modelId="{B1EBE398-508E-4EFD-AA97-CCB5EBF1C1B9}" type="presParOf" srcId="{E09740CE-5963-4346-985C-34DD2ED95EE5}" destId="{D5E03340-B560-4A33-A006-7A22F1317DD4}" srcOrd="4" destOrd="0" presId="urn:microsoft.com/office/officeart/2008/layout/VerticalCurvedList"/>
    <dgm:cxn modelId="{EDAD6C76-26E5-4A6E-B245-B3B03340ED04}" type="presParOf" srcId="{D5E03340-B560-4A33-A006-7A22F1317DD4}" destId="{7ADCA816-8950-4679-8B84-FD96B1DC224B}" srcOrd="0" destOrd="0" presId="urn:microsoft.com/office/officeart/2008/layout/VerticalCurvedList"/>
    <dgm:cxn modelId="{589EAFE2-56B9-45CC-A5B1-2C46C5C89E73}" type="presParOf" srcId="{E09740CE-5963-4346-985C-34DD2ED95EE5}" destId="{782A8250-54D2-45EB-8B31-B4148D861DCB}" srcOrd="5" destOrd="0" presId="urn:microsoft.com/office/officeart/2008/layout/VerticalCurvedList"/>
    <dgm:cxn modelId="{9DD604BF-53D9-4A2E-A985-31ECB19C3BC3}" type="presParOf" srcId="{E09740CE-5963-4346-985C-34DD2ED95EE5}" destId="{B5B62CC5-D2DB-49D0-A44B-488EEB76E735}" srcOrd="6" destOrd="0" presId="urn:microsoft.com/office/officeart/2008/layout/VerticalCurvedList"/>
    <dgm:cxn modelId="{8DF80B88-28E0-40B2-A743-DDED103B47DD}" type="presParOf" srcId="{B5B62CC5-D2DB-49D0-A44B-488EEB76E735}" destId="{14F1330A-E9DD-4A6C-A83B-1C835A4134B5}" srcOrd="0" destOrd="0" presId="urn:microsoft.com/office/officeart/2008/layout/VerticalCurvedList"/>
    <dgm:cxn modelId="{7E4400E4-0B08-41B8-9B35-CC83EC3D74B4}" type="presParOf" srcId="{E09740CE-5963-4346-985C-34DD2ED95EE5}" destId="{C5B65FFB-8F84-4DED-B486-F0C7BA212869}" srcOrd="7" destOrd="0" presId="urn:microsoft.com/office/officeart/2008/layout/VerticalCurvedList"/>
    <dgm:cxn modelId="{1FD25758-D5C2-4A98-9C45-C6037E61E4C5}" type="presParOf" srcId="{E09740CE-5963-4346-985C-34DD2ED95EE5}" destId="{35F14EE0-9942-4819-B75E-207021ABE00C}" srcOrd="8" destOrd="0" presId="urn:microsoft.com/office/officeart/2008/layout/VerticalCurvedList"/>
    <dgm:cxn modelId="{CBE15B34-F322-4EB8-89BF-FB0DAA6781AB}" type="presParOf" srcId="{35F14EE0-9942-4819-B75E-207021ABE00C}" destId="{2261F383-2575-4E5A-AFE5-85A47F12EE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0F583B-2C37-4E6E-84AB-D0C8AB63B497}" type="doc">
      <dgm:prSet loTypeId="urn:microsoft.com/office/officeart/2005/8/layout/h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B9B1C4C3-88C6-467B-BE2D-0F90C0A0B48E}">
      <dgm:prSet phldrT="[Texto]"/>
      <dgm:spPr>
        <a:xfrm rot="16200000">
          <a:off x="-976956" y="976956"/>
          <a:ext cx="4064000" cy="2110087"/>
        </a:xfrm>
        <a:solidFill>
          <a:srgbClr val="FFC00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SPAIN IN EUREKA</a:t>
          </a:r>
          <a:endParaRPr lang="es-ES_tradnl" b="1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gm:t>
    </dgm:pt>
    <dgm:pt modelId="{5B87470E-507D-4FDE-89B8-AC5676E86FA3}" type="parTrans" cxnId="{E0209625-0A21-4812-9610-EA937C203280}">
      <dgm:prSet/>
      <dgm:spPr/>
      <dgm:t>
        <a:bodyPr/>
        <a:lstStyle/>
        <a:p>
          <a:endParaRPr lang="es-ES_tradnl"/>
        </a:p>
      </dgm:t>
    </dgm:pt>
    <dgm:pt modelId="{83BE712C-986D-4BB3-9A47-57A217D6745F}" type="sibTrans" cxnId="{E0209625-0A21-4812-9610-EA937C203280}">
      <dgm:prSet/>
      <dgm:spPr/>
      <dgm:t>
        <a:bodyPr/>
        <a:lstStyle/>
        <a:p>
          <a:endParaRPr lang="es-ES_tradnl"/>
        </a:p>
      </dgm:t>
    </dgm:pt>
    <dgm:pt modelId="{A8F0BA18-E957-4EAA-92BA-89B2B5F8F379}" type="pres">
      <dgm:prSet presAssocID="{610F583B-2C37-4E6E-84AB-D0C8AB63B4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6E6AD2D-E909-421A-8ACF-63F5CE1D2A41}" type="pres">
      <dgm:prSet presAssocID="{B9B1C4C3-88C6-467B-BE2D-0F90C0A0B48E}" presName="node" presStyleLbl="node1" presStyleIdx="0" presStyleCnt="1" custLinFactNeighborX="-12683" custLinFactNeighborY="-32652">
        <dgm:presLayoutVars>
          <dgm:bulletEnabled val="1"/>
        </dgm:presLayoutVars>
      </dgm:prSet>
      <dgm:spPr>
        <a:prstGeom prst="flowChartManualOperation">
          <a:avLst/>
        </a:prstGeom>
      </dgm:spPr>
      <dgm:t>
        <a:bodyPr/>
        <a:lstStyle/>
        <a:p>
          <a:endParaRPr lang="es-ES_tradnl"/>
        </a:p>
      </dgm:t>
    </dgm:pt>
  </dgm:ptLst>
  <dgm:cxnLst>
    <dgm:cxn modelId="{B16BAD8F-0C0D-4103-9DA1-42E21A60086A}" type="presOf" srcId="{610F583B-2C37-4E6E-84AB-D0C8AB63B497}" destId="{A8F0BA18-E957-4EAA-92BA-89B2B5F8F379}" srcOrd="0" destOrd="0" presId="urn:microsoft.com/office/officeart/2005/8/layout/hList6"/>
    <dgm:cxn modelId="{E0209625-0A21-4812-9610-EA937C203280}" srcId="{610F583B-2C37-4E6E-84AB-D0C8AB63B497}" destId="{B9B1C4C3-88C6-467B-BE2D-0F90C0A0B48E}" srcOrd="0" destOrd="0" parTransId="{5B87470E-507D-4FDE-89B8-AC5676E86FA3}" sibTransId="{83BE712C-986D-4BB3-9A47-57A217D6745F}"/>
    <dgm:cxn modelId="{88A694E8-D7ED-49C2-8C7F-12AC1CAFFB26}" type="presOf" srcId="{B9B1C4C3-88C6-467B-BE2D-0F90C0A0B48E}" destId="{56E6AD2D-E909-421A-8ACF-63F5CE1D2A41}" srcOrd="0" destOrd="0" presId="urn:microsoft.com/office/officeart/2005/8/layout/hList6"/>
    <dgm:cxn modelId="{78EAD820-B57A-4386-BC79-FD6074EEC779}" type="presParOf" srcId="{A8F0BA18-E957-4EAA-92BA-89B2B5F8F379}" destId="{56E6AD2D-E909-421A-8ACF-63F5CE1D2A4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DC5970-CAA2-4723-AB66-929C1C7B8CDD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s-ES_tradnl"/>
        </a:p>
      </dgm:t>
    </dgm:pt>
    <dgm:pt modelId="{F6036CF7-09D0-4B30-9E87-D82C59D5DF87}">
      <dgm:prSet phldrT="[Texto]"/>
      <dgm:spPr/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What´s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EUREKA?...… and </a:t>
          </a:r>
          <a:r>
            <a:rPr lang="es-ES_tradnl" b="1" err="1" smtClean="0">
              <a:solidFill>
                <a:schemeClr val="bg2">
                  <a:lumMod val="25000"/>
                </a:schemeClr>
              </a:solidFill>
            </a:rPr>
            <a:t>what´s</a:t>
          </a:r>
          <a:r>
            <a:rPr lang="es-ES_tradnl" b="1" smtClean="0">
              <a:solidFill>
                <a:schemeClr val="bg2">
                  <a:lumMod val="25000"/>
                </a:schemeClr>
              </a:solidFill>
            </a:rPr>
            <a:t> CDTI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37D154CF-7B8A-410C-835D-8D89556EECDA}" type="parTrans" cxnId="{418475ED-280A-4312-90F6-A8B7B4B70C10}">
      <dgm:prSet/>
      <dgm:spPr/>
      <dgm:t>
        <a:bodyPr/>
        <a:lstStyle/>
        <a:p>
          <a:endParaRPr lang="es-ES_tradnl"/>
        </a:p>
      </dgm:t>
    </dgm:pt>
    <dgm:pt modelId="{80C954D6-F1F6-4AF6-A381-26A1DA39012A}" type="sibTrans" cxnId="{418475ED-280A-4312-90F6-A8B7B4B70C10}">
      <dgm:prSet/>
      <dgm:spPr/>
      <dgm:t>
        <a:bodyPr/>
        <a:lstStyle/>
        <a:p>
          <a:endParaRPr lang="es-ES_tradnl"/>
        </a:p>
      </dgm:t>
    </dgm:pt>
    <dgm:pt modelId="{E65DCDCC-A4DB-48AD-9117-9EE29E73F462}" type="pres">
      <dgm:prSet presAssocID="{38DC5970-CAA2-4723-AB66-929C1C7B8C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4E2110F7-7002-4A51-8D6D-0533E513730E}" type="pres">
      <dgm:prSet presAssocID="{38DC5970-CAA2-4723-AB66-929C1C7B8CDD}" presName="Name1" presStyleCnt="0"/>
      <dgm:spPr/>
    </dgm:pt>
    <dgm:pt modelId="{32082AA6-9132-447E-8B74-5553ABBBC6B8}" type="pres">
      <dgm:prSet presAssocID="{38DC5970-CAA2-4723-AB66-929C1C7B8CDD}" presName="cycle" presStyleCnt="0"/>
      <dgm:spPr/>
    </dgm:pt>
    <dgm:pt modelId="{FDDF81A3-F514-49D3-9044-0FD661407714}" type="pres">
      <dgm:prSet presAssocID="{38DC5970-CAA2-4723-AB66-929C1C7B8CDD}" presName="srcNode" presStyleLbl="node1" presStyleIdx="0" presStyleCnt="1"/>
      <dgm:spPr/>
    </dgm:pt>
    <dgm:pt modelId="{5A3C407F-9173-4F4D-ADB6-C1E1533E43BA}" type="pres">
      <dgm:prSet presAssocID="{38DC5970-CAA2-4723-AB66-929C1C7B8CDD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C5E3532C-CA75-4560-BB18-6EB67681F06E}" type="pres">
      <dgm:prSet presAssocID="{38DC5970-CAA2-4723-AB66-929C1C7B8CDD}" presName="extraNode" presStyleLbl="node1" presStyleIdx="0" presStyleCnt="1"/>
      <dgm:spPr/>
    </dgm:pt>
    <dgm:pt modelId="{9F46D1F8-8536-4EAB-8548-5A99311219CC}" type="pres">
      <dgm:prSet presAssocID="{38DC5970-CAA2-4723-AB66-929C1C7B8CDD}" presName="dstNode" presStyleLbl="node1" presStyleIdx="0" presStyleCnt="1"/>
      <dgm:spPr/>
    </dgm:pt>
    <dgm:pt modelId="{C8839617-92F1-4212-9E3B-6D563C0892F2}" type="pres">
      <dgm:prSet presAssocID="{F6036CF7-09D0-4B30-9E87-D82C59D5DF87}" presName="text_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27900B8-8E0D-4390-860D-0F9D675FB3CE}" type="pres">
      <dgm:prSet presAssocID="{F6036CF7-09D0-4B30-9E87-D82C59D5DF87}" presName="accent_1" presStyleCnt="0"/>
      <dgm:spPr/>
    </dgm:pt>
    <dgm:pt modelId="{B39C5A0D-6F93-4A01-82E1-48A4ADAA7B28}" type="pres">
      <dgm:prSet presAssocID="{F6036CF7-09D0-4B30-9E87-D82C59D5DF87}" presName="accentRepeatNode" presStyleLbl="solidFgAcc1" presStyleIdx="0" presStyleCnt="1"/>
      <dgm:spPr/>
    </dgm:pt>
  </dgm:ptLst>
  <dgm:cxnLst>
    <dgm:cxn modelId="{D19D313A-1671-4991-A374-5FC7DB69920A}" type="presOf" srcId="{80C954D6-F1F6-4AF6-A381-26A1DA39012A}" destId="{5A3C407F-9173-4F4D-ADB6-C1E1533E43BA}" srcOrd="0" destOrd="0" presId="urn:microsoft.com/office/officeart/2008/layout/VerticalCurvedList"/>
    <dgm:cxn modelId="{E155CC9B-FD94-4B84-9EA5-2593E1F45BCD}" type="presOf" srcId="{38DC5970-CAA2-4723-AB66-929C1C7B8CDD}" destId="{E65DCDCC-A4DB-48AD-9117-9EE29E73F462}" srcOrd="0" destOrd="0" presId="urn:microsoft.com/office/officeart/2008/layout/VerticalCurvedList"/>
    <dgm:cxn modelId="{418475ED-280A-4312-90F6-A8B7B4B70C10}" srcId="{38DC5970-CAA2-4723-AB66-929C1C7B8CDD}" destId="{F6036CF7-09D0-4B30-9E87-D82C59D5DF87}" srcOrd="0" destOrd="0" parTransId="{37D154CF-7B8A-410C-835D-8D89556EECDA}" sibTransId="{80C954D6-F1F6-4AF6-A381-26A1DA39012A}"/>
    <dgm:cxn modelId="{8AEE34EF-2879-4E74-B890-A965C387D4DC}" type="presOf" srcId="{F6036CF7-09D0-4B30-9E87-D82C59D5DF87}" destId="{C8839617-92F1-4212-9E3B-6D563C0892F2}" srcOrd="0" destOrd="0" presId="urn:microsoft.com/office/officeart/2008/layout/VerticalCurvedList"/>
    <dgm:cxn modelId="{8538A4D4-594D-4875-911C-53131C3E6FDF}" type="presParOf" srcId="{E65DCDCC-A4DB-48AD-9117-9EE29E73F462}" destId="{4E2110F7-7002-4A51-8D6D-0533E513730E}" srcOrd="0" destOrd="0" presId="urn:microsoft.com/office/officeart/2008/layout/VerticalCurvedList"/>
    <dgm:cxn modelId="{84C0C6F4-EC75-4ECA-A76C-73AF31991A76}" type="presParOf" srcId="{4E2110F7-7002-4A51-8D6D-0533E513730E}" destId="{32082AA6-9132-447E-8B74-5553ABBBC6B8}" srcOrd="0" destOrd="0" presId="urn:microsoft.com/office/officeart/2008/layout/VerticalCurvedList"/>
    <dgm:cxn modelId="{708EAD00-9E45-40C9-A6D8-C4DCA89D253B}" type="presParOf" srcId="{32082AA6-9132-447E-8B74-5553ABBBC6B8}" destId="{FDDF81A3-F514-49D3-9044-0FD661407714}" srcOrd="0" destOrd="0" presId="urn:microsoft.com/office/officeart/2008/layout/VerticalCurvedList"/>
    <dgm:cxn modelId="{3D0C8E9D-0C62-422C-8D0E-DFF32379208F}" type="presParOf" srcId="{32082AA6-9132-447E-8B74-5553ABBBC6B8}" destId="{5A3C407F-9173-4F4D-ADB6-C1E1533E43BA}" srcOrd="1" destOrd="0" presId="urn:microsoft.com/office/officeart/2008/layout/VerticalCurvedList"/>
    <dgm:cxn modelId="{A7AA4721-9A2E-4695-8D09-873CACA6B222}" type="presParOf" srcId="{32082AA6-9132-447E-8B74-5553ABBBC6B8}" destId="{C5E3532C-CA75-4560-BB18-6EB67681F06E}" srcOrd="2" destOrd="0" presId="urn:microsoft.com/office/officeart/2008/layout/VerticalCurvedList"/>
    <dgm:cxn modelId="{5CFC059B-6DBA-4C01-A402-F21EDB4E3A0A}" type="presParOf" srcId="{32082AA6-9132-447E-8B74-5553ABBBC6B8}" destId="{9F46D1F8-8536-4EAB-8548-5A99311219CC}" srcOrd="3" destOrd="0" presId="urn:microsoft.com/office/officeart/2008/layout/VerticalCurvedList"/>
    <dgm:cxn modelId="{A59F2186-64F1-4883-AACF-E059AB78E015}" type="presParOf" srcId="{4E2110F7-7002-4A51-8D6D-0533E513730E}" destId="{C8839617-92F1-4212-9E3B-6D563C0892F2}" srcOrd="1" destOrd="0" presId="urn:microsoft.com/office/officeart/2008/layout/VerticalCurvedList"/>
    <dgm:cxn modelId="{CBEAA48C-77C8-482B-9701-FD314DEE6168}" type="presParOf" srcId="{4E2110F7-7002-4A51-8D6D-0533E513730E}" destId="{B27900B8-8E0D-4390-860D-0F9D675FB3CE}" srcOrd="2" destOrd="0" presId="urn:microsoft.com/office/officeart/2008/layout/VerticalCurvedList"/>
    <dgm:cxn modelId="{4384A5C8-5B5A-4216-AF46-CDC0B99A1EAD}" type="presParOf" srcId="{B27900B8-8E0D-4390-860D-0F9D675FB3CE}" destId="{B39C5A0D-6F93-4A01-82E1-48A4ADAA7B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10F583B-2C37-4E6E-84AB-D0C8AB63B497}" type="doc">
      <dgm:prSet loTypeId="urn:microsoft.com/office/officeart/2005/8/layout/h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B9B1C4C3-88C6-467B-BE2D-0F90C0A0B48E}">
      <dgm:prSet phldrT="[Texto]"/>
      <dgm:spPr>
        <a:xfrm rot="16200000">
          <a:off x="-976956" y="976956"/>
          <a:ext cx="4064000" cy="2110087"/>
        </a:xfrm>
        <a:solidFill>
          <a:srgbClr val="FFC00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SPAIN IN EUREKA</a:t>
          </a:r>
          <a:endParaRPr lang="es-ES_tradnl" b="1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gm:t>
    </dgm:pt>
    <dgm:pt modelId="{5B87470E-507D-4FDE-89B8-AC5676E86FA3}" type="parTrans" cxnId="{E0209625-0A21-4812-9610-EA937C203280}">
      <dgm:prSet/>
      <dgm:spPr/>
      <dgm:t>
        <a:bodyPr/>
        <a:lstStyle/>
        <a:p>
          <a:endParaRPr lang="es-ES_tradnl"/>
        </a:p>
      </dgm:t>
    </dgm:pt>
    <dgm:pt modelId="{83BE712C-986D-4BB3-9A47-57A217D6745F}" type="sibTrans" cxnId="{E0209625-0A21-4812-9610-EA937C203280}">
      <dgm:prSet/>
      <dgm:spPr/>
      <dgm:t>
        <a:bodyPr/>
        <a:lstStyle/>
        <a:p>
          <a:endParaRPr lang="es-ES_tradnl"/>
        </a:p>
      </dgm:t>
    </dgm:pt>
    <dgm:pt modelId="{A8F0BA18-E957-4EAA-92BA-89B2B5F8F379}" type="pres">
      <dgm:prSet presAssocID="{610F583B-2C37-4E6E-84AB-D0C8AB63B4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6E6AD2D-E909-421A-8ACF-63F5CE1D2A41}" type="pres">
      <dgm:prSet presAssocID="{B9B1C4C3-88C6-467B-BE2D-0F90C0A0B48E}" presName="node" presStyleLbl="node1" presStyleIdx="0" presStyleCnt="1" custLinFactNeighborX="-12683" custLinFactNeighborY="-32652">
        <dgm:presLayoutVars>
          <dgm:bulletEnabled val="1"/>
        </dgm:presLayoutVars>
      </dgm:prSet>
      <dgm:spPr>
        <a:prstGeom prst="flowChartManualOperation">
          <a:avLst/>
        </a:prstGeom>
      </dgm:spPr>
      <dgm:t>
        <a:bodyPr/>
        <a:lstStyle/>
        <a:p>
          <a:endParaRPr lang="es-ES_tradnl"/>
        </a:p>
      </dgm:t>
    </dgm:pt>
  </dgm:ptLst>
  <dgm:cxnLst>
    <dgm:cxn modelId="{E0209625-0A21-4812-9610-EA937C203280}" srcId="{610F583B-2C37-4E6E-84AB-D0C8AB63B497}" destId="{B9B1C4C3-88C6-467B-BE2D-0F90C0A0B48E}" srcOrd="0" destOrd="0" parTransId="{5B87470E-507D-4FDE-89B8-AC5676E86FA3}" sibTransId="{83BE712C-986D-4BB3-9A47-57A217D6745F}"/>
    <dgm:cxn modelId="{FF363864-A676-469F-ABAC-18284DCB61DF}" type="presOf" srcId="{610F583B-2C37-4E6E-84AB-D0C8AB63B497}" destId="{A8F0BA18-E957-4EAA-92BA-89B2B5F8F379}" srcOrd="0" destOrd="0" presId="urn:microsoft.com/office/officeart/2005/8/layout/hList6"/>
    <dgm:cxn modelId="{99B4C167-3350-41AE-85A9-4B6963AE7B95}" type="presOf" srcId="{B9B1C4C3-88C6-467B-BE2D-0F90C0A0B48E}" destId="{56E6AD2D-E909-421A-8ACF-63F5CE1D2A41}" srcOrd="0" destOrd="0" presId="urn:microsoft.com/office/officeart/2005/8/layout/hList6"/>
    <dgm:cxn modelId="{B4C0DD66-041A-4F77-84CD-9EB9512BF809}" type="presParOf" srcId="{A8F0BA18-E957-4EAA-92BA-89B2B5F8F379}" destId="{56E6AD2D-E909-421A-8ACF-63F5CE1D2A4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DC5970-CAA2-4723-AB66-929C1C7B8CDD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s-ES_tradnl"/>
        </a:p>
      </dgm:t>
    </dgm:pt>
    <dgm:pt modelId="{F6036CF7-09D0-4B30-9E87-D82C59D5DF87}">
      <dgm:prSet phldrT="[Texto]"/>
      <dgm:spPr/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What´s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EUREKA?...… and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what´s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CDTI?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37D154CF-7B8A-410C-835D-8D89556EECDA}" type="parTrans" cxnId="{418475ED-280A-4312-90F6-A8B7B4B70C10}">
      <dgm:prSet/>
      <dgm:spPr/>
      <dgm:t>
        <a:bodyPr/>
        <a:lstStyle/>
        <a:p>
          <a:endParaRPr lang="es-ES_tradnl"/>
        </a:p>
      </dgm:t>
    </dgm:pt>
    <dgm:pt modelId="{80C954D6-F1F6-4AF6-A381-26A1DA39012A}" type="sibTrans" cxnId="{418475ED-280A-4312-90F6-A8B7B4B70C10}">
      <dgm:prSet/>
      <dgm:spPr/>
      <dgm:t>
        <a:bodyPr/>
        <a:lstStyle/>
        <a:p>
          <a:endParaRPr lang="es-ES_tradnl"/>
        </a:p>
      </dgm:t>
    </dgm:pt>
    <dgm:pt modelId="{127DE577-FB65-44CB-B146-6E2EB786EF33}">
      <dgm:prSet phldrT="[Texto]"/>
      <dgm:spPr/>
      <dgm:t>
        <a:bodyPr/>
        <a:lstStyle/>
        <a:p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CDTI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funding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2D87761B-9064-44D7-A7DC-0F40E87A8C33}" type="parTrans" cxnId="{82A97465-FC16-4E93-88BF-9A74AB10C233}">
      <dgm:prSet/>
      <dgm:spPr/>
      <dgm:t>
        <a:bodyPr/>
        <a:lstStyle/>
        <a:p>
          <a:endParaRPr lang="es-ES_tradnl"/>
        </a:p>
      </dgm:t>
    </dgm:pt>
    <dgm:pt modelId="{5C09B890-6350-4F29-9801-69EE245D7258}" type="sibTrans" cxnId="{82A97465-FC16-4E93-88BF-9A74AB10C233}">
      <dgm:prSet/>
      <dgm:spPr/>
      <dgm:t>
        <a:bodyPr/>
        <a:lstStyle/>
        <a:p>
          <a:endParaRPr lang="es-ES_tradnl"/>
        </a:p>
      </dgm:t>
    </dgm:pt>
    <dgm:pt modelId="{E65DCDCC-A4DB-48AD-9117-9EE29E73F462}" type="pres">
      <dgm:prSet presAssocID="{38DC5970-CAA2-4723-AB66-929C1C7B8C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4E2110F7-7002-4A51-8D6D-0533E513730E}" type="pres">
      <dgm:prSet presAssocID="{38DC5970-CAA2-4723-AB66-929C1C7B8CDD}" presName="Name1" presStyleCnt="0"/>
      <dgm:spPr/>
    </dgm:pt>
    <dgm:pt modelId="{32082AA6-9132-447E-8B74-5553ABBBC6B8}" type="pres">
      <dgm:prSet presAssocID="{38DC5970-CAA2-4723-AB66-929C1C7B8CDD}" presName="cycle" presStyleCnt="0"/>
      <dgm:spPr/>
    </dgm:pt>
    <dgm:pt modelId="{FDDF81A3-F514-49D3-9044-0FD661407714}" type="pres">
      <dgm:prSet presAssocID="{38DC5970-CAA2-4723-AB66-929C1C7B8CDD}" presName="srcNode" presStyleLbl="node1" presStyleIdx="0" presStyleCnt="2"/>
      <dgm:spPr/>
    </dgm:pt>
    <dgm:pt modelId="{5A3C407F-9173-4F4D-ADB6-C1E1533E43BA}" type="pres">
      <dgm:prSet presAssocID="{38DC5970-CAA2-4723-AB66-929C1C7B8CDD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C5E3532C-CA75-4560-BB18-6EB67681F06E}" type="pres">
      <dgm:prSet presAssocID="{38DC5970-CAA2-4723-AB66-929C1C7B8CDD}" presName="extraNode" presStyleLbl="node1" presStyleIdx="0" presStyleCnt="2"/>
      <dgm:spPr/>
    </dgm:pt>
    <dgm:pt modelId="{9F46D1F8-8536-4EAB-8548-5A99311219CC}" type="pres">
      <dgm:prSet presAssocID="{38DC5970-CAA2-4723-AB66-929C1C7B8CDD}" presName="dstNode" presStyleLbl="node1" presStyleIdx="0" presStyleCnt="2"/>
      <dgm:spPr/>
    </dgm:pt>
    <dgm:pt modelId="{C8839617-92F1-4212-9E3B-6D563C0892F2}" type="pres">
      <dgm:prSet presAssocID="{F6036CF7-09D0-4B30-9E87-D82C59D5DF87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27900B8-8E0D-4390-860D-0F9D675FB3CE}" type="pres">
      <dgm:prSet presAssocID="{F6036CF7-09D0-4B30-9E87-D82C59D5DF87}" presName="accent_1" presStyleCnt="0"/>
      <dgm:spPr/>
    </dgm:pt>
    <dgm:pt modelId="{B39C5A0D-6F93-4A01-82E1-48A4ADAA7B28}" type="pres">
      <dgm:prSet presAssocID="{F6036CF7-09D0-4B30-9E87-D82C59D5DF87}" presName="accentRepeatNode" presStyleLbl="solidFgAcc1" presStyleIdx="0" presStyleCnt="2"/>
      <dgm:spPr/>
    </dgm:pt>
    <dgm:pt modelId="{7F5F75BF-04B7-4F1E-B4B5-09C0BBB40673}" type="pres">
      <dgm:prSet presAssocID="{127DE577-FB65-44CB-B146-6E2EB786EF33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5F1C865-EFC3-4F37-88BE-6855F225937D}" type="pres">
      <dgm:prSet presAssocID="{127DE577-FB65-44CB-B146-6E2EB786EF33}" presName="accent_2" presStyleCnt="0"/>
      <dgm:spPr/>
    </dgm:pt>
    <dgm:pt modelId="{D2285A5D-99E4-4182-8CBC-0AA42BD65399}" type="pres">
      <dgm:prSet presAssocID="{127DE577-FB65-44CB-B146-6E2EB786EF33}" presName="accentRepeatNode" presStyleLbl="solidFgAcc1" presStyleIdx="1" presStyleCnt="2" custLinFactNeighborX="-1477" custLinFactNeighborY="217"/>
      <dgm:spPr/>
    </dgm:pt>
  </dgm:ptLst>
  <dgm:cxnLst>
    <dgm:cxn modelId="{DC61DE97-3C5B-4607-927D-1D07C9374F88}" type="presOf" srcId="{F6036CF7-09D0-4B30-9E87-D82C59D5DF87}" destId="{C8839617-92F1-4212-9E3B-6D563C0892F2}" srcOrd="0" destOrd="0" presId="urn:microsoft.com/office/officeart/2008/layout/VerticalCurvedList"/>
    <dgm:cxn modelId="{5CBA816C-CDD1-48E2-ACD6-F770FA9CBA14}" type="presOf" srcId="{38DC5970-CAA2-4723-AB66-929C1C7B8CDD}" destId="{E65DCDCC-A4DB-48AD-9117-9EE29E73F462}" srcOrd="0" destOrd="0" presId="urn:microsoft.com/office/officeart/2008/layout/VerticalCurvedList"/>
    <dgm:cxn modelId="{26C65970-FA90-404E-94E5-5C32579AB0E6}" type="presOf" srcId="{80C954D6-F1F6-4AF6-A381-26A1DA39012A}" destId="{5A3C407F-9173-4F4D-ADB6-C1E1533E43BA}" srcOrd="0" destOrd="0" presId="urn:microsoft.com/office/officeart/2008/layout/VerticalCurvedList"/>
    <dgm:cxn modelId="{12E1F684-779C-4A7B-AEB2-DB91F7262611}" type="presOf" srcId="{127DE577-FB65-44CB-B146-6E2EB786EF33}" destId="{7F5F75BF-04B7-4F1E-B4B5-09C0BBB40673}" srcOrd="0" destOrd="0" presId="urn:microsoft.com/office/officeart/2008/layout/VerticalCurvedList"/>
    <dgm:cxn modelId="{418475ED-280A-4312-90F6-A8B7B4B70C10}" srcId="{38DC5970-CAA2-4723-AB66-929C1C7B8CDD}" destId="{F6036CF7-09D0-4B30-9E87-D82C59D5DF87}" srcOrd="0" destOrd="0" parTransId="{37D154CF-7B8A-410C-835D-8D89556EECDA}" sibTransId="{80C954D6-F1F6-4AF6-A381-26A1DA39012A}"/>
    <dgm:cxn modelId="{82A97465-FC16-4E93-88BF-9A74AB10C233}" srcId="{38DC5970-CAA2-4723-AB66-929C1C7B8CDD}" destId="{127DE577-FB65-44CB-B146-6E2EB786EF33}" srcOrd="1" destOrd="0" parTransId="{2D87761B-9064-44D7-A7DC-0F40E87A8C33}" sibTransId="{5C09B890-6350-4F29-9801-69EE245D7258}"/>
    <dgm:cxn modelId="{FE625587-BA06-4AE9-A3CD-2A67C3456A2D}" type="presParOf" srcId="{E65DCDCC-A4DB-48AD-9117-9EE29E73F462}" destId="{4E2110F7-7002-4A51-8D6D-0533E513730E}" srcOrd="0" destOrd="0" presId="urn:microsoft.com/office/officeart/2008/layout/VerticalCurvedList"/>
    <dgm:cxn modelId="{C6137534-9266-4888-B286-92C5E4A0194E}" type="presParOf" srcId="{4E2110F7-7002-4A51-8D6D-0533E513730E}" destId="{32082AA6-9132-447E-8B74-5553ABBBC6B8}" srcOrd="0" destOrd="0" presId="urn:microsoft.com/office/officeart/2008/layout/VerticalCurvedList"/>
    <dgm:cxn modelId="{030D6E57-B355-44CE-B16E-848391023336}" type="presParOf" srcId="{32082AA6-9132-447E-8B74-5553ABBBC6B8}" destId="{FDDF81A3-F514-49D3-9044-0FD661407714}" srcOrd="0" destOrd="0" presId="urn:microsoft.com/office/officeart/2008/layout/VerticalCurvedList"/>
    <dgm:cxn modelId="{F9912FD1-F06B-4EAE-BD19-D3ABED4C0599}" type="presParOf" srcId="{32082AA6-9132-447E-8B74-5553ABBBC6B8}" destId="{5A3C407F-9173-4F4D-ADB6-C1E1533E43BA}" srcOrd="1" destOrd="0" presId="urn:microsoft.com/office/officeart/2008/layout/VerticalCurvedList"/>
    <dgm:cxn modelId="{1F585A58-8219-4F52-8631-034FC6EFEFF4}" type="presParOf" srcId="{32082AA6-9132-447E-8B74-5553ABBBC6B8}" destId="{C5E3532C-CA75-4560-BB18-6EB67681F06E}" srcOrd="2" destOrd="0" presId="urn:microsoft.com/office/officeart/2008/layout/VerticalCurvedList"/>
    <dgm:cxn modelId="{A56BDD61-E634-48C1-9E82-A4027447515F}" type="presParOf" srcId="{32082AA6-9132-447E-8B74-5553ABBBC6B8}" destId="{9F46D1F8-8536-4EAB-8548-5A99311219CC}" srcOrd="3" destOrd="0" presId="urn:microsoft.com/office/officeart/2008/layout/VerticalCurvedList"/>
    <dgm:cxn modelId="{A7153B35-1C7C-4353-BC3C-636737083CEC}" type="presParOf" srcId="{4E2110F7-7002-4A51-8D6D-0533E513730E}" destId="{C8839617-92F1-4212-9E3B-6D563C0892F2}" srcOrd="1" destOrd="0" presId="urn:microsoft.com/office/officeart/2008/layout/VerticalCurvedList"/>
    <dgm:cxn modelId="{F551288C-FF7B-4068-B452-16DAEB038ADA}" type="presParOf" srcId="{4E2110F7-7002-4A51-8D6D-0533E513730E}" destId="{B27900B8-8E0D-4390-860D-0F9D675FB3CE}" srcOrd="2" destOrd="0" presId="urn:microsoft.com/office/officeart/2008/layout/VerticalCurvedList"/>
    <dgm:cxn modelId="{D62888B9-B6F3-4109-BF72-1B45AECC8214}" type="presParOf" srcId="{B27900B8-8E0D-4390-860D-0F9D675FB3CE}" destId="{B39C5A0D-6F93-4A01-82E1-48A4ADAA7B28}" srcOrd="0" destOrd="0" presId="urn:microsoft.com/office/officeart/2008/layout/VerticalCurvedList"/>
    <dgm:cxn modelId="{CF8DC140-C19C-4FA6-AA93-DF740F1E22BA}" type="presParOf" srcId="{4E2110F7-7002-4A51-8D6D-0533E513730E}" destId="{7F5F75BF-04B7-4F1E-B4B5-09C0BBB40673}" srcOrd="3" destOrd="0" presId="urn:microsoft.com/office/officeart/2008/layout/VerticalCurvedList"/>
    <dgm:cxn modelId="{9E1DC52D-911D-4AF7-9F3D-E5886A94CF4A}" type="presParOf" srcId="{4E2110F7-7002-4A51-8D6D-0533E513730E}" destId="{45F1C865-EFC3-4F37-88BE-6855F225937D}" srcOrd="4" destOrd="0" presId="urn:microsoft.com/office/officeart/2008/layout/VerticalCurvedList"/>
    <dgm:cxn modelId="{384097BD-8887-4D73-8A1E-E1C6B390C7A9}" type="presParOf" srcId="{45F1C865-EFC3-4F37-88BE-6855F225937D}" destId="{D2285A5D-99E4-4182-8CBC-0AA42BD6539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8690A3D-5C97-4CE9-9FBC-79C7731DDB32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74E514F6-D62F-45F7-81BC-718C545DE924}">
      <dgm:prSet/>
      <dgm:spPr>
        <a:xfrm>
          <a:off x="0" y="0"/>
          <a:ext cx="2321718" cy="1160859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noProof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FUNDING </a:t>
          </a:r>
          <a:br>
            <a:rPr lang="en-GB" noProof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</a:br>
          <a:r>
            <a:rPr lang="en-GB" noProof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by Loans</a:t>
          </a:r>
          <a:endParaRPr lang="en-GB" noProof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1A24061-05DE-4B98-9483-A901AA796232}" type="parTrans" cxnId="{6B87CD6F-53B1-4DC9-AC8B-BBA351D75EC8}">
      <dgm:prSet/>
      <dgm:spPr/>
      <dgm:t>
        <a:bodyPr/>
        <a:lstStyle/>
        <a:p>
          <a:endParaRPr lang="es-ES_tradnl"/>
        </a:p>
      </dgm:t>
    </dgm:pt>
    <dgm:pt modelId="{0448BCB8-57FA-4E59-BCE0-FC396DED5DF8}" type="sibTrans" cxnId="{6B87CD6F-53B1-4DC9-AC8B-BBA351D75EC8}">
      <dgm:prSet/>
      <dgm:spPr/>
      <dgm:t>
        <a:bodyPr/>
        <a:lstStyle/>
        <a:p>
          <a:endParaRPr lang="es-ES_tradnl"/>
        </a:p>
      </dgm:t>
    </dgm:pt>
    <dgm:pt modelId="{19C17B38-56A0-436E-B923-854E75B72F25}">
      <dgm:prSet phldrT="[Texto]"/>
      <dgm:spPr>
        <a:xfrm>
          <a:off x="455643" y="1422270"/>
          <a:ext cx="1857374" cy="116085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altLang="en-US" b="1" dirty="0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rPr>
            <a:t>Loans (</a:t>
          </a:r>
          <a:r>
            <a:rPr lang="en-US" altLang="en-US" b="1" dirty="0" err="1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rPr>
            <a:t>euribor</a:t>
          </a:r>
          <a:r>
            <a:rPr lang="en-US" altLang="en-US" b="1" dirty="0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rPr>
            <a:t> interest rate). </a:t>
          </a:r>
          <a:br>
            <a:rPr lang="en-US" altLang="en-US" b="1" dirty="0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rPr>
          </a:br>
          <a:r>
            <a:rPr lang="en-US" altLang="en-US" b="1" dirty="0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rPr>
            <a:t>Up to 75% </a:t>
          </a:r>
          <a:br>
            <a:rPr lang="en-US" altLang="en-US" b="1" dirty="0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rPr>
          </a:br>
          <a:r>
            <a:rPr lang="en-US" altLang="en-US" b="1" dirty="0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rPr>
            <a:t>of eligible budget</a:t>
          </a:r>
          <a:endParaRPr lang="en-GB" noProof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6DEE051-8DCF-4B37-A11E-1E200123970B}" type="parTrans" cxnId="{FEA377D3-939F-4CF1-A90F-222E27E10728}">
      <dgm:prSet/>
      <dgm:spPr>
        <a:xfrm>
          <a:off x="232171" y="1160859"/>
          <a:ext cx="223471" cy="84184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_tradnl"/>
        </a:p>
      </dgm:t>
    </dgm:pt>
    <dgm:pt modelId="{488AD5F0-E953-49B4-B00B-9A4B34187D9A}" type="sibTrans" cxnId="{FEA377D3-939F-4CF1-A90F-222E27E10728}">
      <dgm:prSet/>
      <dgm:spPr/>
      <dgm:t>
        <a:bodyPr/>
        <a:lstStyle/>
        <a:p>
          <a:endParaRPr lang="es-ES_tradnl"/>
        </a:p>
      </dgm:t>
    </dgm:pt>
    <dgm:pt modelId="{F7D1664C-9DB5-4245-9D74-3A5DE60660BE}">
      <dgm:prSet/>
      <dgm:spPr>
        <a:xfrm>
          <a:off x="527653" y="2903140"/>
          <a:ext cx="1857374" cy="116085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altLang="en-US" b="1" dirty="0" smtClean="0">
              <a:solidFill>
                <a:srgbClr val="000000"/>
              </a:solidFill>
              <a:latin typeface="Calibri" pitchFamily="34" charset="0"/>
              <a:ea typeface="+mn-ea"/>
              <a:cs typeface="+mn-cs"/>
            </a:rPr>
            <a:t>non- reimbursable part (33%)</a:t>
          </a:r>
          <a:endParaRPr lang="en-US" altLang="en-US" b="1" dirty="0">
            <a:solidFill>
              <a:srgbClr val="000000"/>
            </a:solidFill>
            <a:latin typeface="Calibri" pitchFamily="34" charset="0"/>
            <a:ea typeface="+mn-ea"/>
            <a:cs typeface="+mn-cs"/>
          </a:endParaRPr>
        </a:p>
      </dgm:t>
    </dgm:pt>
    <dgm:pt modelId="{19C25D27-6BBD-4708-AA24-A8C85181430E}" type="parTrans" cxnId="{E6680F57-AC52-450D-9DE2-AFA42EA072E6}">
      <dgm:prSet/>
      <dgm:spPr>
        <a:xfrm>
          <a:off x="232171" y="1160859"/>
          <a:ext cx="295481" cy="2322710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_tradnl"/>
        </a:p>
      </dgm:t>
    </dgm:pt>
    <dgm:pt modelId="{5B0EAD2D-A26D-485E-8691-0B7413F80FEC}" type="sibTrans" cxnId="{E6680F57-AC52-450D-9DE2-AFA42EA072E6}">
      <dgm:prSet/>
      <dgm:spPr/>
      <dgm:t>
        <a:bodyPr/>
        <a:lstStyle/>
        <a:p>
          <a:endParaRPr lang="es-ES_tradnl"/>
        </a:p>
      </dgm:t>
    </dgm:pt>
    <dgm:pt modelId="{5D7C4796-EA45-48D2-B998-358BDF9A5C09}">
      <dgm:prSet/>
      <dgm:spPr>
        <a:xfrm>
          <a:off x="3338214" y="496"/>
          <a:ext cx="2321718" cy="1160859"/>
        </a:xfr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noProof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INNOGLOBAL Grants</a:t>
          </a:r>
          <a:endParaRPr lang="en-US" altLang="en-US" b="1" dirty="0">
            <a:solidFill>
              <a:srgbClr val="000000"/>
            </a:solidFill>
            <a:latin typeface="Calibri" pitchFamily="34" charset="0"/>
            <a:ea typeface="+mn-ea"/>
            <a:cs typeface="+mn-cs"/>
          </a:endParaRPr>
        </a:p>
      </dgm:t>
    </dgm:pt>
    <dgm:pt modelId="{C70D0B19-B08A-4FFF-A038-D7978C233394}" type="parTrans" cxnId="{5123326F-2ADF-4BB1-8669-6230685BC52D}">
      <dgm:prSet/>
      <dgm:spPr/>
      <dgm:t>
        <a:bodyPr/>
        <a:lstStyle/>
        <a:p>
          <a:endParaRPr lang="es-ES_tradnl"/>
        </a:p>
      </dgm:t>
    </dgm:pt>
    <dgm:pt modelId="{4BAEC743-E3C2-42C8-9273-F21AEE3BAFB9}" type="sibTrans" cxnId="{5123326F-2ADF-4BB1-8669-6230685BC52D}">
      <dgm:prSet/>
      <dgm:spPr/>
      <dgm:t>
        <a:bodyPr/>
        <a:lstStyle/>
        <a:p>
          <a:endParaRPr lang="es-ES_tradnl"/>
        </a:p>
      </dgm:t>
    </dgm:pt>
    <dgm:pt modelId="{24E863B8-4D71-4A9C-A6D5-24C484AA84F9}">
      <dgm:prSet phldrT="[Texto]"/>
      <dgm:spPr>
        <a:xfrm>
          <a:off x="3802558" y="1451570"/>
          <a:ext cx="1857374" cy="116085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_tradnl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50% Small </a:t>
          </a:r>
          <a:r>
            <a:rPr lang="es-ES_tradnl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Companies</a:t>
          </a:r>
          <a:r>
            <a:rPr lang="es-ES_tradnl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 </a:t>
          </a:r>
          <a:br>
            <a:rPr lang="es-ES_tradnl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_tradnl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40% Medium, 30% </a:t>
          </a:r>
          <a:r>
            <a:rPr lang="es-ES_tradnl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Large</a:t>
          </a:r>
          <a:endParaRPr lang="en-US" altLang="en-US" b="1" dirty="0">
            <a:solidFill>
              <a:srgbClr val="000000"/>
            </a:solidFill>
            <a:latin typeface="Calibri" pitchFamily="34" charset="0"/>
            <a:ea typeface="+mn-ea"/>
            <a:cs typeface="+mn-cs"/>
          </a:endParaRPr>
        </a:p>
      </dgm:t>
    </dgm:pt>
    <dgm:pt modelId="{24633B40-87CF-4A27-BE61-B8A795CF270B}" type="parTrans" cxnId="{EA38EF88-6024-4B9E-BA7F-5E59FCB2B2E6}">
      <dgm:prSet/>
      <dgm:spPr>
        <a:xfrm>
          <a:off x="3570386" y="1161355"/>
          <a:ext cx="232171" cy="870644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_tradnl"/>
        </a:p>
      </dgm:t>
    </dgm:pt>
    <dgm:pt modelId="{655E9749-6141-40A9-AC8B-C58BB660CC1A}" type="sibTrans" cxnId="{EA38EF88-6024-4B9E-BA7F-5E59FCB2B2E6}">
      <dgm:prSet/>
      <dgm:spPr/>
      <dgm:t>
        <a:bodyPr/>
        <a:lstStyle/>
        <a:p>
          <a:endParaRPr lang="es-ES_tradnl"/>
        </a:p>
      </dgm:t>
    </dgm:pt>
    <dgm:pt modelId="{44D72C26-D4FC-4969-A2A9-505B9BB3DC50}">
      <dgm:prSet phldrT="[Texto]"/>
      <dgm:spPr>
        <a:xfrm>
          <a:off x="3802558" y="2902644"/>
          <a:ext cx="1857374" cy="1160859"/>
        </a:xfr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4F81B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_tradnl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Minimum</a:t>
          </a:r>
          <a:r>
            <a:rPr lang="es-ES_tradnl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s-ES_tradnl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budget</a:t>
          </a:r>
          <a:r>
            <a:rPr lang="es-ES_tradnl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175.000 </a:t>
          </a:r>
          <a:r>
            <a:rPr lang="es-ES_tradnl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eur</a:t>
          </a:r>
          <a:r>
            <a:rPr lang="es-ES_tradnl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</a:p>
        <a:p>
          <a:r>
            <a:rPr lang="es-ES_tradnl" b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Competitive</a:t>
          </a:r>
          <a:r>
            <a:rPr lang="es-ES_tradnl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!</a:t>
          </a:r>
          <a:endParaRPr lang="es-ES_tradnl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489BE7B-64B0-4C48-B551-1C7EE9AFA256}" type="parTrans" cxnId="{AC8A3AA3-8248-4D39-AA60-C9E1C2BBBAE8}">
      <dgm:prSet/>
      <dgm:spPr>
        <a:xfrm>
          <a:off x="3570386" y="1161355"/>
          <a:ext cx="232171" cy="2321718"/>
        </a:xfrm>
        <a:noFill/>
        <a:ln w="25400" cap="flat" cmpd="sng" algn="ctr">
          <a:solidFill>
            <a:srgbClr val="4F81BD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_tradnl"/>
        </a:p>
      </dgm:t>
    </dgm:pt>
    <dgm:pt modelId="{5A0636CE-6184-4E42-AFDC-71D095298793}" type="sibTrans" cxnId="{AC8A3AA3-8248-4D39-AA60-C9E1C2BBBAE8}">
      <dgm:prSet/>
      <dgm:spPr/>
      <dgm:t>
        <a:bodyPr/>
        <a:lstStyle/>
        <a:p>
          <a:endParaRPr lang="es-ES_tradnl"/>
        </a:p>
      </dgm:t>
    </dgm:pt>
    <dgm:pt modelId="{51316D28-20E3-4ABC-AA18-6682D9A1CE16}" type="pres">
      <dgm:prSet presAssocID="{78690A3D-5C97-4CE9-9FBC-79C7731DDB3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_tradnl"/>
        </a:p>
      </dgm:t>
    </dgm:pt>
    <dgm:pt modelId="{75C20629-082C-48B6-B132-0FFECEB3AD77}" type="pres">
      <dgm:prSet presAssocID="{74E514F6-D62F-45F7-81BC-718C545DE924}" presName="root" presStyleCnt="0"/>
      <dgm:spPr/>
    </dgm:pt>
    <dgm:pt modelId="{5DF14233-D8DF-45C1-B756-D0F2EC6BA15C}" type="pres">
      <dgm:prSet presAssocID="{74E514F6-D62F-45F7-81BC-718C545DE924}" presName="rootComposite" presStyleCnt="0"/>
      <dgm:spPr/>
    </dgm:pt>
    <dgm:pt modelId="{FED2D67E-EA46-4D74-ACDF-8C87D2FA567E}" type="pres">
      <dgm:prSet presAssocID="{74E514F6-D62F-45F7-81BC-718C545DE924}" presName="rootText" presStyleLbl="node1" presStyleIdx="0" presStyleCnt="2" custLinFactNeighborX="-21316" custLinFactNeighborY="-111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_tradnl"/>
        </a:p>
      </dgm:t>
    </dgm:pt>
    <dgm:pt modelId="{211DC5D0-7AC6-4F6D-B96A-D785D71CAF19}" type="pres">
      <dgm:prSet presAssocID="{74E514F6-D62F-45F7-81BC-718C545DE924}" presName="rootConnector" presStyleLbl="node1" presStyleIdx="0" presStyleCnt="2"/>
      <dgm:spPr/>
      <dgm:t>
        <a:bodyPr/>
        <a:lstStyle/>
        <a:p>
          <a:endParaRPr lang="es-ES_tradnl"/>
        </a:p>
      </dgm:t>
    </dgm:pt>
    <dgm:pt modelId="{82D4B3F0-2299-4412-AEA7-3CA8B2F32FA7}" type="pres">
      <dgm:prSet presAssocID="{74E514F6-D62F-45F7-81BC-718C545DE924}" presName="childShape" presStyleCnt="0"/>
      <dgm:spPr/>
    </dgm:pt>
    <dgm:pt modelId="{A98220D7-F7B0-42DF-9145-57A2AB2608F4}" type="pres">
      <dgm:prSet presAssocID="{D6DEE051-8DCF-4B37-A11E-1E200123970B}" presName="Name13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1840"/>
              </a:lnTo>
              <a:lnTo>
                <a:pt x="223471" y="841840"/>
              </a:lnTo>
            </a:path>
          </a:pathLst>
        </a:custGeom>
      </dgm:spPr>
      <dgm:t>
        <a:bodyPr/>
        <a:lstStyle/>
        <a:p>
          <a:endParaRPr lang="es-ES_tradnl"/>
        </a:p>
      </dgm:t>
    </dgm:pt>
    <dgm:pt modelId="{0116DB2A-A652-449F-A1B0-F41EE20621E5}" type="pres">
      <dgm:prSet presAssocID="{19C17B38-56A0-436E-B923-854E75B72F25}" presName="childText" presStyleLbl="bgAcc1" presStyleIdx="0" presStyleCnt="4" custLinFactNeighborX="-23946" custLinFactNeighborY="-252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_tradnl"/>
        </a:p>
      </dgm:t>
    </dgm:pt>
    <dgm:pt modelId="{6E9E71E6-AEEB-4EB4-AC04-159D6BB18C91}" type="pres">
      <dgm:prSet presAssocID="{19C25D27-6BBD-4708-AA24-A8C85181430E}" presName="Name13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2710"/>
              </a:lnTo>
              <a:lnTo>
                <a:pt x="295481" y="2322710"/>
              </a:lnTo>
            </a:path>
          </a:pathLst>
        </a:custGeom>
      </dgm:spPr>
      <dgm:t>
        <a:bodyPr/>
        <a:lstStyle/>
        <a:p>
          <a:endParaRPr lang="es-ES_tradnl"/>
        </a:p>
      </dgm:t>
    </dgm:pt>
    <dgm:pt modelId="{66DEE1FD-A87B-4535-B099-BC535C627C9A}" type="pres">
      <dgm:prSet presAssocID="{F7D1664C-9DB5-4245-9D74-3A5DE60660BE}" presName="childText" presStyleLbl="bgAcc1" presStyleIdx="1" presStyleCnt="4" custLinFactNeighborX="-20069" custLinFactNeighborY="50037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_tradnl"/>
        </a:p>
      </dgm:t>
    </dgm:pt>
    <dgm:pt modelId="{104D273B-066C-48A8-838D-57D5EE775309}" type="pres">
      <dgm:prSet presAssocID="{5D7C4796-EA45-48D2-B998-358BDF9A5C09}" presName="root" presStyleCnt="0"/>
      <dgm:spPr/>
    </dgm:pt>
    <dgm:pt modelId="{4D4755EE-28B7-4272-8C0D-E2A69C182931}" type="pres">
      <dgm:prSet presAssocID="{5D7C4796-EA45-48D2-B998-358BDF9A5C09}" presName="rootComposite" presStyleCnt="0"/>
      <dgm:spPr/>
    </dgm:pt>
    <dgm:pt modelId="{E98877D7-3EDA-451B-A062-6BCF6D894EF2}" type="pres">
      <dgm:prSet presAssocID="{5D7C4796-EA45-48D2-B998-358BDF9A5C09}" presName="rootText" presStyleLbl="node1" presStyleIdx="1" presStyleCnt="2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_tradnl"/>
        </a:p>
      </dgm:t>
    </dgm:pt>
    <dgm:pt modelId="{B0E32D26-DA55-4E2F-BDCC-82B31C09CAAA}" type="pres">
      <dgm:prSet presAssocID="{5D7C4796-EA45-48D2-B998-358BDF9A5C09}" presName="rootConnector" presStyleLbl="node1" presStyleIdx="1" presStyleCnt="2"/>
      <dgm:spPr/>
      <dgm:t>
        <a:bodyPr/>
        <a:lstStyle/>
        <a:p>
          <a:endParaRPr lang="es-ES_tradnl"/>
        </a:p>
      </dgm:t>
    </dgm:pt>
    <dgm:pt modelId="{A775EF79-55D5-49FB-9416-96E4516B10F8}" type="pres">
      <dgm:prSet presAssocID="{5D7C4796-EA45-48D2-B998-358BDF9A5C09}" presName="childShape" presStyleCnt="0"/>
      <dgm:spPr/>
    </dgm:pt>
    <dgm:pt modelId="{D6E15317-2AC7-49CD-9264-F522FB34ECE8}" type="pres">
      <dgm:prSet presAssocID="{24633B40-87CF-4A27-BE61-B8A795CF270B}" presName="Name13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4"/>
              </a:lnTo>
              <a:lnTo>
                <a:pt x="232171" y="870644"/>
              </a:lnTo>
            </a:path>
          </a:pathLst>
        </a:custGeom>
      </dgm:spPr>
      <dgm:t>
        <a:bodyPr/>
        <a:lstStyle/>
        <a:p>
          <a:endParaRPr lang="es-ES_tradnl"/>
        </a:p>
      </dgm:t>
    </dgm:pt>
    <dgm:pt modelId="{64C68F29-323F-4E6B-931B-31E40151A36E}" type="pres">
      <dgm:prSet presAssocID="{24E863B8-4D71-4A9C-A6D5-24C484AA84F9}" presName="childText" presStyleLbl="bgAcc1" presStyleIdx="2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_tradnl"/>
        </a:p>
      </dgm:t>
    </dgm:pt>
    <dgm:pt modelId="{7DE47029-9490-4BDB-ABD0-F704D84F8734}" type="pres">
      <dgm:prSet presAssocID="{E489BE7B-64B0-4C48-B551-1C7EE9AFA256}" presName="Name13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1718"/>
              </a:lnTo>
              <a:lnTo>
                <a:pt x="232171" y="2321718"/>
              </a:lnTo>
            </a:path>
          </a:pathLst>
        </a:custGeom>
      </dgm:spPr>
      <dgm:t>
        <a:bodyPr/>
        <a:lstStyle/>
        <a:p>
          <a:endParaRPr lang="es-ES_tradnl"/>
        </a:p>
      </dgm:t>
    </dgm:pt>
    <dgm:pt modelId="{8B8B82DD-AAB4-49EF-85E8-D8B23EB6168F}" type="pres">
      <dgm:prSet presAssocID="{44D72C26-D4FC-4969-A2A9-505B9BB3DC50}" presName="childText" presStyleLbl="bgAcc1" presStyleIdx="3" presStyleCnt="4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s-ES_tradnl"/>
        </a:p>
      </dgm:t>
    </dgm:pt>
  </dgm:ptLst>
  <dgm:cxnLst>
    <dgm:cxn modelId="{8925198D-2DE6-475A-8693-7FAFA45E276F}" type="presOf" srcId="{19C17B38-56A0-436E-B923-854E75B72F25}" destId="{0116DB2A-A652-449F-A1B0-F41EE20621E5}" srcOrd="0" destOrd="0" presId="urn:microsoft.com/office/officeart/2005/8/layout/hierarchy3"/>
    <dgm:cxn modelId="{7AAE1AFA-5DFC-41C5-B276-291FCDBA8428}" type="presOf" srcId="{74E514F6-D62F-45F7-81BC-718C545DE924}" destId="{FED2D67E-EA46-4D74-ACDF-8C87D2FA567E}" srcOrd="0" destOrd="0" presId="urn:microsoft.com/office/officeart/2005/8/layout/hierarchy3"/>
    <dgm:cxn modelId="{E71648E9-C01E-4805-8B59-455F277A08E5}" type="presOf" srcId="{24E863B8-4D71-4A9C-A6D5-24C484AA84F9}" destId="{64C68F29-323F-4E6B-931B-31E40151A36E}" srcOrd="0" destOrd="0" presId="urn:microsoft.com/office/officeart/2005/8/layout/hierarchy3"/>
    <dgm:cxn modelId="{E6680F57-AC52-450D-9DE2-AFA42EA072E6}" srcId="{74E514F6-D62F-45F7-81BC-718C545DE924}" destId="{F7D1664C-9DB5-4245-9D74-3A5DE60660BE}" srcOrd="1" destOrd="0" parTransId="{19C25D27-6BBD-4708-AA24-A8C85181430E}" sibTransId="{5B0EAD2D-A26D-485E-8691-0B7413F80FEC}"/>
    <dgm:cxn modelId="{FEA377D3-939F-4CF1-A90F-222E27E10728}" srcId="{74E514F6-D62F-45F7-81BC-718C545DE924}" destId="{19C17B38-56A0-436E-B923-854E75B72F25}" srcOrd="0" destOrd="0" parTransId="{D6DEE051-8DCF-4B37-A11E-1E200123970B}" sibTransId="{488AD5F0-E953-49B4-B00B-9A4B34187D9A}"/>
    <dgm:cxn modelId="{405D7D3B-84CF-44C7-B5A9-953DB7CFA80F}" type="presOf" srcId="{24633B40-87CF-4A27-BE61-B8A795CF270B}" destId="{D6E15317-2AC7-49CD-9264-F522FB34ECE8}" srcOrd="0" destOrd="0" presId="urn:microsoft.com/office/officeart/2005/8/layout/hierarchy3"/>
    <dgm:cxn modelId="{CEFEB619-5DA2-4397-9664-60B8248E6A75}" type="presOf" srcId="{44D72C26-D4FC-4969-A2A9-505B9BB3DC50}" destId="{8B8B82DD-AAB4-49EF-85E8-D8B23EB6168F}" srcOrd="0" destOrd="0" presId="urn:microsoft.com/office/officeart/2005/8/layout/hierarchy3"/>
    <dgm:cxn modelId="{5123326F-2ADF-4BB1-8669-6230685BC52D}" srcId="{78690A3D-5C97-4CE9-9FBC-79C7731DDB32}" destId="{5D7C4796-EA45-48D2-B998-358BDF9A5C09}" srcOrd="1" destOrd="0" parTransId="{C70D0B19-B08A-4FFF-A038-D7978C233394}" sibTransId="{4BAEC743-E3C2-42C8-9273-F21AEE3BAFB9}"/>
    <dgm:cxn modelId="{C8F04FB2-C29C-4B66-B595-2F6FD5CF3260}" type="presOf" srcId="{74E514F6-D62F-45F7-81BC-718C545DE924}" destId="{211DC5D0-7AC6-4F6D-B96A-D785D71CAF19}" srcOrd="1" destOrd="0" presId="urn:microsoft.com/office/officeart/2005/8/layout/hierarchy3"/>
    <dgm:cxn modelId="{69752555-8EEA-4170-8347-94F79F43E1BD}" type="presOf" srcId="{78690A3D-5C97-4CE9-9FBC-79C7731DDB32}" destId="{51316D28-20E3-4ABC-AA18-6682D9A1CE16}" srcOrd="0" destOrd="0" presId="urn:microsoft.com/office/officeart/2005/8/layout/hierarchy3"/>
    <dgm:cxn modelId="{8EDDBADD-D217-4599-9711-2585B2DCCBDC}" type="presOf" srcId="{D6DEE051-8DCF-4B37-A11E-1E200123970B}" destId="{A98220D7-F7B0-42DF-9145-57A2AB2608F4}" srcOrd="0" destOrd="0" presId="urn:microsoft.com/office/officeart/2005/8/layout/hierarchy3"/>
    <dgm:cxn modelId="{6B87CD6F-53B1-4DC9-AC8B-BBA351D75EC8}" srcId="{78690A3D-5C97-4CE9-9FBC-79C7731DDB32}" destId="{74E514F6-D62F-45F7-81BC-718C545DE924}" srcOrd="0" destOrd="0" parTransId="{71A24061-05DE-4B98-9483-A901AA796232}" sibTransId="{0448BCB8-57FA-4E59-BCE0-FC396DED5DF8}"/>
    <dgm:cxn modelId="{EA38EF88-6024-4B9E-BA7F-5E59FCB2B2E6}" srcId="{5D7C4796-EA45-48D2-B998-358BDF9A5C09}" destId="{24E863B8-4D71-4A9C-A6D5-24C484AA84F9}" srcOrd="0" destOrd="0" parTransId="{24633B40-87CF-4A27-BE61-B8A795CF270B}" sibTransId="{655E9749-6141-40A9-AC8B-C58BB660CC1A}"/>
    <dgm:cxn modelId="{3E1370FA-F744-4BD7-AA6D-B73DDB3238E9}" type="presOf" srcId="{5D7C4796-EA45-48D2-B998-358BDF9A5C09}" destId="{E98877D7-3EDA-451B-A062-6BCF6D894EF2}" srcOrd="0" destOrd="0" presId="urn:microsoft.com/office/officeart/2005/8/layout/hierarchy3"/>
    <dgm:cxn modelId="{A83EBD5B-7BD1-4D1F-8FDF-CEC34A5764D7}" type="presOf" srcId="{5D7C4796-EA45-48D2-B998-358BDF9A5C09}" destId="{B0E32D26-DA55-4E2F-BDCC-82B31C09CAAA}" srcOrd="1" destOrd="0" presId="urn:microsoft.com/office/officeart/2005/8/layout/hierarchy3"/>
    <dgm:cxn modelId="{1DB25399-6F9F-4BED-8BF8-7D3E857A88B7}" type="presOf" srcId="{E489BE7B-64B0-4C48-B551-1C7EE9AFA256}" destId="{7DE47029-9490-4BDB-ABD0-F704D84F8734}" srcOrd="0" destOrd="0" presId="urn:microsoft.com/office/officeart/2005/8/layout/hierarchy3"/>
    <dgm:cxn modelId="{082A88A4-58D4-40FF-8A1D-9EEF4A0734E5}" type="presOf" srcId="{19C25D27-6BBD-4708-AA24-A8C85181430E}" destId="{6E9E71E6-AEEB-4EB4-AC04-159D6BB18C91}" srcOrd="0" destOrd="0" presId="urn:microsoft.com/office/officeart/2005/8/layout/hierarchy3"/>
    <dgm:cxn modelId="{AC8A3AA3-8248-4D39-AA60-C9E1C2BBBAE8}" srcId="{5D7C4796-EA45-48D2-B998-358BDF9A5C09}" destId="{44D72C26-D4FC-4969-A2A9-505B9BB3DC50}" srcOrd="1" destOrd="0" parTransId="{E489BE7B-64B0-4C48-B551-1C7EE9AFA256}" sibTransId="{5A0636CE-6184-4E42-AFDC-71D095298793}"/>
    <dgm:cxn modelId="{ED822012-8B74-4DDA-8536-91FD800067E5}" type="presOf" srcId="{F7D1664C-9DB5-4245-9D74-3A5DE60660BE}" destId="{66DEE1FD-A87B-4535-B099-BC535C627C9A}" srcOrd="0" destOrd="0" presId="urn:microsoft.com/office/officeart/2005/8/layout/hierarchy3"/>
    <dgm:cxn modelId="{F64AB811-F190-448E-8DF8-3F62A55ECE09}" type="presParOf" srcId="{51316D28-20E3-4ABC-AA18-6682D9A1CE16}" destId="{75C20629-082C-48B6-B132-0FFECEB3AD77}" srcOrd="0" destOrd="0" presId="urn:microsoft.com/office/officeart/2005/8/layout/hierarchy3"/>
    <dgm:cxn modelId="{0C2FAA6A-0F36-4850-9755-8504669A8392}" type="presParOf" srcId="{75C20629-082C-48B6-B132-0FFECEB3AD77}" destId="{5DF14233-D8DF-45C1-B756-D0F2EC6BA15C}" srcOrd="0" destOrd="0" presId="urn:microsoft.com/office/officeart/2005/8/layout/hierarchy3"/>
    <dgm:cxn modelId="{407D4A46-FE36-4AB2-A1B5-40AC690F4632}" type="presParOf" srcId="{5DF14233-D8DF-45C1-B756-D0F2EC6BA15C}" destId="{FED2D67E-EA46-4D74-ACDF-8C87D2FA567E}" srcOrd="0" destOrd="0" presId="urn:microsoft.com/office/officeart/2005/8/layout/hierarchy3"/>
    <dgm:cxn modelId="{C8DEC42E-5892-4B8E-99EE-A8070145C083}" type="presParOf" srcId="{5DF14233-D8DF-45C1-B756-D0F2EC6BA15C}" destId="{211DC5D0-7AC6-4F6D-B96A-D785D71CAF19}" srcOrd="1" destOrd="0" presId="urn:microsoft.com/office/officeart/2005/8/layout/hierarchy3"/>
    <dgm:cxn modelId="{250C5282-2D38-4285-85E5-0AE6956F59F4}" type="presParOf" srcId="{75C20629-082C-48B6-B132-0FFECEB3AD77}" destId="{82D4B3F0-2299-4412-AEA7-3CA8B2F32FA7}" srcOrd="1" destOrd="0" presId="urn:microsoft.com/office/officeart/2005/8/layout/hierarchy3"/>
    <dgm:cxn modelId="{4D01D071-7A84-47F1-9B46-064096B490C2}" type="presParOf" srcId="{82D4B3F0-2299-4412-AEA7-3CA8B2F32FA7}" destId="{A98220D7-F7B0-42DF-9145-57A2AB2608F4}" srcOrd="0" destOrd="0" presId="urn:microsoft.com/office/officeart/2005/8/layout/hierarchy3"/>
    <dgm:cxn modelId="{49E8C250-56E6-443D-B43C-22F8628911AA}" type="presParOf" srcId="{82D4B3F0-2299-4412-AEA7-3CA8B2F32FA7}" destId="{0116DB2A-A652-449F-A1B0-F41EE20621E5}" srcOrd="1" destOrd="0" presId="urn:microsoft.com/office/officeart/2005/8/layout/hierarchy3"/>
    <dgm:cxn modelId="{68848D6E-2533-4B18-A052-EEA18D2F2CD8}" type="presParOf" srcId="{82D4B3F0-2299-4412-AEA7-3CA8B2F32FA7}" destId="{6E9E71E6-AEEB-4EB4-AC04-159D6BB18C91}" srcOrd="2" destOrd="0" presId="urn:microsoft.com/office/officeart/2005/8/layout/hierarchy3"/>
    <dgm:cxn modelId="{0F3A43FC-CD9C-455B-A176-C509CC5A8EC7}" type="presParOf" srcId="{82D4B3F0-2299-4412-AEA7-3CA8B2F32FA7}" destId="{66DEE1FD-A87B-4535-B099-BC535C627C9A}" srcOrd="3" destOrd="0" presId="urn:microsoft.com/office/officeart/2005/8/layout/hierarchy3"/>
    <dgm:cxn modelId="{DEC01758-72DB-402E-9AB4-BDFC6850F868}" type="presParOf" srcId="{51316D28-20E3-4ABC-AA18-6682D9A1CE16}" destId="{104D273B-066C-48A8-838D-57D5EE775309}" srcOrd="1" destOrd="0" presId="urn:microsoft.com/office/officeart/2005/8/layout/hierarchy3"/>
    <dgm:cxn modelId="{C3441B70-4A0F-4102-B35B-C4B3644C64A9}" type="presParOf" srcId="{104D273B-066C-48A8-838D-57D5EE775309}" destId="{4D4755EE-28B7-4272-8C0D-E2A69C182931}" srcOrd="0" destOrd="0" presId="urn:microsoft.com/office/officeart/2005/8/layout/hierarchy3"/>
    <dgm:cxn modelId="{9EDF357D-958F-444F-BDDC-C4B6584E1F71}" type="presParOf" srcId="{4D4755EE-28B7-4272-8C0D-E2A69C182931}" destId="{E98877D7-3EDA-451B-A062-6BCF6D894EF2}" srcOrd="0" destOrd="0" presId="urn:microsoft.com/office/officeart/2005/8/layout/hierarchy3"/>
    <dgm:cxn modelId="{733BA4A1-6668-429C-934F-7CDE0BB7B1E9}" type="presParOf" srcId="{4D4755EE-28B7-4272-8C0D-E2A69C182931}" destId="{B0E32D26-DA55-4E2F-BDCC-82B31C09CAAA}" srcOrd="1" destOrd="0" presId="urn:microsoft.com/office/officeart/2005/8/layout/hierarchy3"/>
    <dgm:cxn modelId="{71A6E233-71A2-48FE-8C5B-D0C44EA0E01E}" type="presParOf" srcId="{104D273B-066C-48A8-838D-57D5EE775309}" destId="{A775EF79-55D5-49FB-9416-96E4516B10F8}" srcOrd="1" destOrd="0" presId="urn:microsoft.com/office/officeart/2005/8/layout/hierarchy3"/>
    <dgm:cxn modelId="{49BBB3C4-A1DE-4683-A34B-D466A726CF59}" type="presParOf" srcId="{A775EF79-55D5-49FB-9416-96E4516B10F8}" destId="{D6E15317-2AC7-49CD-9264-F522FB34ECE8}" srcOrd="0" destOrd="0" presId="urn:microsoft.com/office/officeart/2005/8/layout/hierarchy3"/>
    <dgm:cxn modelId="{922B97AD-0C0A-4DD3-A80E-A8742D690258}" type="presParOf" srcId="{A775EF79-55D5-49FB-9416-96E4516B10F8}" destId="{64C68F29-323F-4E6B-931B-31E40151A36E}" srcOrd="1" destOrd="0" presId="urn:microsoft.com/office/officeart/2005/8/layout/hierarchy3"/>
    <dgm:cxn modelId="{8002E8C8-49A7-42DD-8294-A9F19DF5532A}" type="presParOf" srcId="{A775EF79-55D5-49FB-9416-96E4516B10F8}" destId="{7DE47029-9490-4BDB-ABD0-F704D84F8734}" srcOrd="2" destOrd="0" presId="urn:microsoft.com/office/officeart/2005/8/layout/hierarchy3"/>
    <dgm:cxn modelId="{513A0BAD-84FC-45A9-8499-EE0D1D3F4093}" type="presParOf" srcId="{A775EF79-55D5-49FB-9416-96E4516B10F8}" destId="{8B8B82DD-AAB4-49EF-85E8-D8B23EB6168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1C1F21-4E4A-4867-8C75-58E253F7C157}" type="doc">
      <dgm:prSet loTypeId="urn:microsoft.com/office/officeart/2005/8/layout/arrow2" loCatId="process" qsTypeId="urn:microsoft.com/office/officeart/2005/8/quickstyle/simple1" qsCatId="simple" csTypeId="urn:microsoft.com/office/officeart/2005/8/colors/accent0_3" csCatId="mainScheme" phldr="1"/>
      <dgm:spPr/>
    </dgm:pt>
    <dgm:pt modelId="{2FC592DF-CFDF-43FF-B594-B1F821381F29}">
      <dgm:prSet phldrT="[Texto]" custT="1"/>
      <dgm:spPr/>
      <dgm:t>
        <a:bodyPr/>
        <a:lstStyle/>
        <a:p>
          <a:r>
            <a:rPr lang="es-ES_tradnl" sz="1200" b="1" dirty="0" smtClean="0"/>
            <a:t>CONSORTIUM BUILDING</a:t>
          </a:r>
          <a:endParaRPr lang="es-ES_tradnl" sz="1200" b="1" dirty="0"/>
        </a:p>
      </dgm:t>
    </dgm:pt>
    <dgm:pt modelId="{22C36B8B-8560-4B55-8B3C-D710E4561E7D}" type="parTrans" cxnId="{A4FD45DC-ECAB-4CAC-A0B0-15394D246845}">
      <dgm:prSet/>
      <dgm:spPr/>
      <dgm:t>
        <a:bodyPr/>
        <a:lstStyle/>
        <a:p>
          <a:endParaRPr lang="es-ES_tradnl"/>
        </a:p>
      </dgm:t>
    </dgm:pt>
    <dgm:pt modelId="{584941D5-9FB9-4A83-81DF-9E9FB1F7C51D}" type="sibTrans" cxnId="{A4FD45DC-ECAB-4CAC-A0B0-15394D246845}">
      <dgm:prSet/>
      <dgm:spPr/>
      <dgm:t>
        <a:bodyPr/>
        <a:lstStyle/>
        <a:p>
          <a:endParaRPr lang="es-ES_tradnl"/>
        </a:p>
      </dgm:t>
    </dgm:pt>
    <dgm:pt modelId="{987EE56A-BC00-4423-87CF-CAB3E43DBC38}">
      <dgm:prSet phldrT="[Texto]" custT="1"/>
      <dgm:spPr/>
      <dgm:t>
        <a:bodyPr/>
        <a:lstStyle/>
        <a:p>
          <a:r>
            <a:rPr lang="es-ES_tradnl" sz="1200" b="1" dirty="0" err="1" smtClean="0"/>
            <a:t>Submision</a:t>
          </a:r>
          <a:r>
            <a:rPr lang="es-ES_tradnl" sz="1200" b="1" dirty="0" smtClean="0"/>
            <a:t> </a:t>
          </a:r>
          <a:r>
            <a:rPr lang="es-ES_tradnl" sz="1200" b="1" dirty="0" err="1" smtClean="0"/>
            <a:t>National</a:t>
          </a:r>
          <a:r>
            <a:rPr lang="es-ES_tradnl" sz="1200" b="1" dirty="0" smtClean="0"/>
            <a:t> Funding </a:t>
          </a:r>
          <a:r>
            <a:rPr lang="es-ES_tradnl" sz="1200" b="1" dirty="0" err="1" smtClean="0"/>
            <a:t>application</a:t>
          </a:r>
          <a:r>
            <a:rPr lang="es-ES_tradnl" sz="1200" b="1" dirty="0" smtClean="0"/>
            <a:t> (</a:t>
          </a:r>
          <a:r>
            <a:rPr lang="es-ES_tradnl" sz="1200" b="1" dirty="0" err="1" smtClean="0"/>
            <a:t>loans</a:t>
          </a:r>
          <a:r>
            <a:rPr lang="es-ES_tradnl" sz="1200" b="1" dirty="0" smtClean="0"/>
            <a:t>)</a:t>
          </a:r>
          <a:endParaRPr lang="es-ES_tradnl" sz="1200" b="1" dirty="0"/>
        </a:p>
      </dgm:t>
    </dgm:pt>
    <dgm:pt modelId="{9B6C7A73-D892-4606-8627-8F6770750192}" type="parTrans" cxnId="{19F9CA12-9155-4C41-94BE-DF8093762F3A}">
      <dgm:prSet/>
      <dgm:spPr/>
      <dgm:t>
        <a:bodyPr/>
        <a:lstStyle/>
        <a:p>
          <a:endParaRPr lang="es-ES_tradnl"/>
        </a:p>
      </dgm:t>
    </dgm:pt>
    <dgm:pt modelId="{CF9036A2-0456-4E9A-972F-C78FBFD31A3E}" type="sibTrans" cxnId="{19F9CA12-9155-4C41-94BE-DF8093762F3A}">
      <dgm:prSet/>
      <dgm:spPr/>
      <dgm:t>
        <a:bodyPr/>
        <a:lstStyle/>
        <a:p>
          <a:endParaRPr lang="es-ES_tradnl"/>
        </a:p>
      </dgm:t>
    </dgm:pt>
    <dgm:pt modelId="{693C900C-6BF2-40E1-B28D-37732506584F}">
      <dgm:prSet phldrT="[Texto]" custT="1"/>
      <dgm:spPr/>
      <dgm:t>
        <a:bodyPr/>
        <a:lstStyle/>
        <a:p>
          <a:r>
            <a:rPr lang="es-ES_tradnl" sz="1200" b="1" dirty="0" smtClean="0"/>
            <a:t>LABELING</a:t>
          </a:r>
          <a:endParaRPr lang="es-ES_tradnl" sz="1200" b="1" dirty="0"/>
        </a:p>
      </dgm:t>
    </dgm:pt>
    <dgm:pt modelId="{B8F148F1-17FE-485C-8A35-CEC3F2E95B1F}" type="parTrans" cxnId="{195B7652-FE74-4EC1-9850-09E302188C5C}">
      <dgm:prSet/>
      <dgm:spPr/>
      <dgm:t>
        <a:bodyPr/>
        <a:lstStyle/>
        <a:p>
          <a:endParaRPr lang="es-ES_tradnl"/>
        </a:p>
      </dgm:t>
    </dgm:pt>
    <dgm:pt modelId="{27F92E3A-72D2-46E7-AE97-1A5E15CE1A1B}" type="sibTrans" cxnId="{195B7652-FE74-4EC1-9850-09E302188C5C}">
      <dgm:prSet/>
      <dgm:spPr/>
      <dgm:t>
        <a:bodyPr/>
        <a:lstStyle/>
        <a:p>
          <a:endParaRPr lang="es-ES_tradnl"/>
        </a:p>
      </dgm:t>
    </dgm:pt>
    <dgm:pt modelId="{36B8852F-703B-45C2-B73B-EA1B6B1D1A7B}">
      <dgm:prSet phldrT="[Texto]" custT="1"/>
      <dgm:spPr/>
      <dgm:t>
        <a:bodyPr/>
        <a:lstStyle/>
        <a:p>
          <a:r>
            <a:rPr lang="es-ES_tradnl" sz="1200" b="1" dirty="0" err="1" smtClean="0"/>
            <a:t>Submision</a:t>
          </a:r>
          <a:r>
            <a:rPr lang="es-ES_tradnl" sz="1200" b="1" dirty="0" smtClean="0"/>
            <a:t> International </a:t>
          </a:r>
          <a:r>
            <a:rPr lang="es-ES_tradnl" sz="1200" b="1" dirty="0" err="1" smtClean="0"/>
            <a:t>application</a:t>
          </a:r>
          <a:endParaRPr lang="es-ES_tradnl" sz="1200" b="1" dirty="0"/>
        </a:p>
      </dgm:t>
    </dgm:pt>
    <dgm:pt modelId="{59B7D917-0DBA-427F-9685-7A32E5D22162}" type="parTrans" cxnId="{0524A89F-F4F9-482B-981E-ABA2E0CA949D}">
      <dgm:prSet/>
      <dgm:spPr/>
      <dgm:t>
        <a:bodyPr/>
        <a:lstStyle/>
        <a:p>
          <a:endParaRPr lang="es-ES_tradnl"/>
        </a:p>
      </dgm:t>
    </dgm:pt>
    <dgm:pt modelId="{E1612A47-D82B-45B8-B237-3163C94EDAA1}" type="sibTrans" cxnId="{0524A89F-F4F9-482B-981E-ABA2E0CA949D}">
      <dgm:prSet/>
      <dgm:spPr/>
      <dgm:t>
        <a:bodyPr/>
        <a:lstStyle/>
        <a:p>
          <a:endParaRPr lang="es-ES_tradnl"/>
        </a:p>
      </dgm:t>
    </dgm:pt>
    <dgm:pt modelId="{70503459-C4A8-4B95-A8A5-0C74DEE10823}">
      <dgm:prSet phldrT="[Texto]" custT="1"/>
      <dgm:spPr/>
      <dgm:t>
        <a:bodyPr/>
        <a:lstStyle/>
        <a:p>
          <a:r>
            <a:rPr lang="es-ES_tradnl" sz="1200" b="1" dirty="0" smtClean="0"/>
            <a:t>FUNDING DECISION</a:t>
          </a:r>
          <a:endParaRPr lang="es-ES_tradnl" sz="1200" b="1" dirty="0"/>
        </a:p>
      </dgm:t>
    </dgm:pt>
    <dgm:pt modelId="{C113C366-6735-4D81-A104-383820511F25}" type="parTrans" cxnId="{F9701801-8ECC-41FB-9F60-55B291744566}">
      <dgm:prSet/>
      <dgm:spPr/>
      <dgm:t>
        <a:bodyPr/>
        <a:lstStyle/>
        <a:p>
          <a:endParaRPr lang="es-ES_tradnl"/>
        </a:p>
      </dgm:t>
    </dgm:pt>
    <dgm:pt modelId="{AED652E6-71C1-4611-90B3-91F3D9B3B57F}" type="sibTrans" cxnId="{F9701801-8ECC-41FB-9F60-55B291744566}">
      <dgm:prSet/>
      <dgm:spPr/>
      <dgm:t>
        <a:bodyPr/>
        <a:lstStyle/>
        <a:p>
          <a:endParaRPr lang="es-ES_tradnl"/>
        </a:p>
      </dgm:t>
    </dgm:pt>
    <dgm:pt modelId="{80061642-51AB-4742-BCB0-C2C691A817AD}">
      <dgm:prSet phldrT="[Texto]" custT="1"/>
      <dgm:spPr/>
      <dgm:t>
        <a:bodyPr/>
        <a:lstStyle/>
        <a:p>
          <a:r>
            <a:rPr lang="es-ES_tradnl" sz="1200" b="1" smtClean="0"/>
            <a:t>Contact NPCs</a:t>
          </a:r>
          <a:endParaRPr lang="es-ES_tradnl" sz="1200" b="1" dirty="0"/>
        </a:p>
      </dgm:t>
    </dgm:pt>
    <dgm:pt modelId="{CA8AFC3A-9522-4024-8B40-544532188389}" type="parTrans" cxnId="{80C6CF55-134D-427F-9FFE-03BD67529FF1}">
      <dgm:prSet/>
      <dgm:spPr/>
      <dgm:t>
        <a:bodyPr/>
        <a:lstStyle/>
        <a:p>
          <a:endParaRPr lang="es-ES_tradnl"/>
        </a:p>
      </dgm:t>
    </dgm:pt>
    <dgm:pt modelId="{FCFD3CB7-66DB-4AF3-BABC-A00BE16D5F13}" type="sibTrans" cxnId="{80C6CF55-134D-427F-9FFE-03BD67529FF1}">
      <dgm:prSet/>
      <dgm:spPr/>
      <dgm:t>
        <a:bodyPr/>
        <a:lstStyle/>
        <a:p>
          <a:endParaRPr lang="es-ES_tradnl"/>
        </a:p>
      </dgm:t>
    </dgm:pt>
    <dgm:pt modelId="{9235FCA5-8882-40C3-A3AA-4759A080DF7E}" type="pres">
      <dgm:prSet presAssocID="{8E1C1F21-4E4A-4867-8C75-58E253F7C157}" presName="arrowDiagram" presStyleCnt="0">
        <dgm:presLayoutVars>
          <dgm:chMax val="5"/>
          <dgm:dir/>
          <dgm:resizeHandles val="exact"/>
        </dgm:presLayoutVars>
      </dgm:prSet>
      <dgm:spPr/>
    </dgm:pt>
    <dgm:pt modelId="{34B7C1E9-30B4-4A05-AA0D-8D54FF9329E0}" type="pres">
      <dgm:prSet presAssocID="{8E1C1F21-4E4A-4867-8C75-58E253F7C157}" presName="arrow" presStyleLbl="bgShp" presStyleIdx="0" presStyleCnt="1" custLinFactNeighborX="364" custLinFactNeighborY="-4893"/>
      <dgm:spPr/>
    </dgm:pt>
    <dgm:pt modelId="{C546F53B-AB7F-4103-AFDA-42EC86E83EFF}" type="pres">
      <dgm:prSet presAssocID="{8E1C1F21-4E4A-4867-8C75-58E253F7C157}" presName="arrowDiagram5" presStyleCnt="0"/>
      <dgm:spPr/>
    </dgm:pt>
    <dgm:pt modelId="{5912EBC0-ABF8-455F-93E0-67B06235D6DF}" type="pres">
      <dgm:prSet presAssocID="{2FC592DF-CFDF-43FF-B594-B1F821381F29}" presName="bullet5a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B9D55241-3D13-474D-947B-CBFAC59A02B8}" type="pres">
      <dgm:prSet presAssocID="{2FC592DF-CFDF-43FF-B594-B1F821381F29}" presName="textBox5a" presStyleLbl="revTx" presStyleIdx="0" presStyleCnt="5" custScaleX="160750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9B68207-74E7-47DB-9612-6204B7C39968}" type="pres">
      <dgm:prSet presAssocID="{36B8852F-703B-45C2-B73B-EA1B6B1D1A7B}" presName="bullet5b" presStyleLbl="node1" presStyleIdx="1" presStyleCnt="5" custLinFactNeighborX="-13481" custLinFactNeighborY="-5428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_tradnl"/>
        </a:p>
      </dgm:t>
    </dgm:pt>
    <dgm:pt modelId="{87C199D1-07F8-44B7-BA69-ACFA2DC60653}" type="pres">
      <dgm:prSet presAssocID="{36B8852F-703B-45C2-B73B-EA1B6B1D1A7B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55E8285-FB75-487C-A557-11CD73B60036}" type="pres">
      <dgm:prSet presAssocID="{987EE56A-BC00-4423-87CF-CAB3E43DBC38}" presName="bullet5c" presStyleLbl="node1" presStyleIdx="2" presStyleCnt="5" custLinFactNeighborX="34115" custLinFactNeighborY="-82747"/>
      <dgm:spPr/>
    </dgm:pt>
    <dgm:pt modelId="{59806355-8F59-4CEF-B475-F5965867B109}" type="pres">
      <dgm:prSet presAssocID="{987EE56A-BC00-4423-87CF-CAB3E43DBC38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9CDD33FF-ADA4-4D8C-BF88-64DA84213B19}" type="pres">
      <dgm:prSet presAssocID="{693C900C-6BF2-40E1-B28D-37732506584F}" presName="bullet5d" presStyleLbl="node1" presStyleIdx="3" presStyleCnt="5" custLinFactNeighborX="-2933" custLinFactNeighborY="-60552"/>
      <dgm:spPr/>
    </dgm:pt>
    <dgm:pt modelId="{EAAD1DC1-C44F-4D0E-9D19-E6350C359B05}" type="pres">
      <dgm:prSet presAssocID="{693C900C-6BF2-40E1-B28D-37732506584F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A5E0F975-4C3F-403F-BF8D-9E3B6704AC36}" type="pres">
      <dgm:prSet presAssocID="{70503459-C4A8-4B95-A8A5-0C74DEE10823}" presName="bullet5e" presStyleLbl="node1" presStyleIdx="4" presStyleCnt="5" custLinFactNeighborX="-11669" custLinFactNeighborY="-53233"/>
      <dgm:spPr/>
    </dgm:pt>
    <dgm:pt modelId="{238A41BF-49E7-4D17-9355-043D61877CC7}" type="pres">
      <dgm:prSet presAssocID="{70503459-C4A8-4B95-A8A5-0C74DEE10823}" presName="textBox5e" presStyleLbl="revTx" presStyleIdx="4" presStyleCnt="5" custScaleY="117127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027C646-C743-46D7-A1FA-27C9C3FBD8F0}" type="presOf" srcId="{70503459-C4A8-4B95-A8A5-0C74DEE10823}" destId="{238A41BF-49E7-4D17-9355-043D61877CC7}" srcOrd="0" destOrd="0" presId="urn:microsoft.com/office/officeart/2005/8/layout/arrow2"/>
    <dgm:cxn modelId="{0F6D17C8-B048-4E9C-9E30-DBF80B353FFE}" type="presOf" srcId="{8E1C1F21-4E4A-4867-8C75-58E253F7C157}" destId="{9235FCA5-8882-40C3-A3AA-4759A080DF7E}" srcOrd="0" destOrd="0" presId="urn:microsoft.com/office/officeart/2005/8/layout/arrow2"/>
    <dgm:cxn modelId="{F9701801-8ECC-41FB-9F60-55B291744566}" srcId="{8E1C1F21-4E4A-4867-8C75-58E253F7C157}" destId="{70503459-C4A8-4B95-A8A5-0C74DEE10823}" srcOrd="4" destOrd="0" parTransId="{C113C366-6735-4D81-A104-383820511F25}" sibTransId="{AED652E6-71C1-4611-90B3-91F3D9B3B57F}"/>
    <dgm:cxn modelId="{836C9E65-7D25-422D-9E23-E8DD10AC528A}" type="presOf" srcId="{693C900C-6BF2-40E1-B28D-37732506584F}" destId="{EAAD1DC1-C44F-4D0E-9D19-E6350C359B05}" srcOrd="0" destOrd="0" presId="urn:microsoft.com/office/officeart/2005/8/layout/arrow2"/>
    <dgm:cxn modelId="{A4FD45DC-ECAB-4CAC-A0B0-15394D246845}" srcId="{8E1C1F21-4E4A-4867-8C75-58E253F7C157}" destId="{2FC592DF-CFDF-43FF-B594-B1F821381F29}" srcOrd="0" destOrd="0" parTransId="{22C36B8B-8560-4B55-8B3C-D710E4561E7D}" sibTransId="{584941D5-9FB9-4A83-81DF-9E9FB1F7C51D}"/>
    <dgm:cxn modelId="{6CEFD172-00EE-42D2-8D83-32D7BCB2ACD4}" type="presOf" srcId="{2FC592DF-CFDF-43FF-B594-B1F821381F29}" destId="{B9D55241-3D13-474D-947B-CBFAC59A02B8}" srcOrd="0" destOrd="0" presId="urn:microsoft.com/office/officeart/2005/8/layout/arrow2"/>
    <dgm:cxn modelId="{80C6CF55-134D-427F-9FFE-03BD67529FF1}" srcId="{2FC592DF-CFDF-43FF-B594-B1F821381F29}" destId="{80061642-51AB-4742-BCB0-C2C691A817AD}" srcOrd="0" destOrd="0" parTransId="{CA8AFC3A-9522-4024-8B40-544532188389}" sibTransId="{FCFD3CB7-66DB-4AF3-BABC-A00BE16D5F13}"/>
    <dgm:cxn modelId="{73A2FADB-2DD6-465B-B71C-366A2F39C26F}" type="presOf" srcId="{80061642-51AB-4742-BCB0-C2C691A817AD}" destId="{B9D55241-3D13-474D-947B-CBFAC59A02B8}" srcOrd="0" destOrd="1" presId="urn:microsoft.com/office/officeart/2005/8/layout/arrow2"/>
    <dgm:cxn modelId="{0524A89F-F4F9-482B-981E-ABA2E0CA949D}" srcId="{8E1C1F21-4E4A-4867-8C75-58E253F7C157}" destId="{36B8852F-703B-45C2-B73B-EA1B6B1D1A7B}" srcOrd="1" destOrd="0" parTransId="{59B7D917-0DBA-427F-9685-7A32E5D22162}" sibTransId="{E1612A47-D82B-45B8-B237-3163C94EDAA1}"/>
    <dgm:cxn modelId="{19F9CA12-9155-4C41-94BE-DF8093762F3A}" srcId="{8E1C1F21-4E4A-4867-8C75-58E253F7C157}" destId="{987EE56A-BC00-4423-87CF-CAB3E43DBC38}" srcOrd="2" destOrd="0" parTransId="{9B6C7A73-D892-4606-8627-8F6770750192}" sibTransId="{CF9036A2-0456-4E9A-972F-C78FBFD31A3E}"/>
    <dgm:cxn modelId="{195B7652-FE74-4EC1-9850-09E302188C5C}" srcId="{8E1C1F21-4E4A-4867-8C75-58E253F7C157}" destId="{693C900C-6BF2-40E1-B28D-37732506584F}" srcOrd="3" destOrd="0" parTransId="{B8F148F1-17FE-485C-8A35-CEC3F2E95B1F}" sibTransId="{27F92E3A-72D2-46E7-AE97-1A5E15CE1A1B}"/>
    <dgm:cxn modelId="{3CB3D3B2-F50A-46CE-8E71-2ADC81B4AD67}" type="presOf" srcId="{987EE56A-BC00-4423-87CF-CAB3E43DBC38}" destId="{59806355-8F59-4CEF-B475-F5965867B109}" srcOrd="0" destOrd="0" presId="urn:microsoft.com/office/officeart/2005/8/layout/arrow2"/>
    <dgm:cxn modelId="{B3FD6C5D-709F-4FF4-AD8C-2BBE2029C3C4}" type="presOf" srcId="{36B8852F-703B-45C2-B73B-EA1B6B1D1A7B}" destId="{87C199D1-07F8-44B7-BA69-ACFA2DC60653}" srcOrd="0" destOrd="0" presId="urn:microsoft.com/office/officeart/2005/8/layout/arrow2"/>
    <dgm:cxn modelId="{12EFD7B4-FED3-4A8C-8930-DA5CF624B4E8}" type="presParOf" srcId="{9235FCA5-8882-40C3-A3AA-4759A080DF7E}" destId="{34B7C1E9-30B4-4A05-AA0D-8D54FF9329E0}" srcOrd="0" destOrd="0" presId="urn:microsoft.com/office/officeart/2005/8/layout/arrow2"/>
    <dgm:cxn modelId="{45219823-A905-4DE8-8840-532CDE76BB8D}" type="presParOf" srcId="{9235FCA5-8882-40C3-A3AA-4759A080DF7E}" destId="{C546F53B-AB7F-4103-AFDA-42EC86E83EFF}" srcOrd="1" destOrd="0" presId="urn:microsoft.com/office/officeart/2005/8/layout/arrow2"/>
    <dgm:cxn modelId="{0EB9DA2A-4483-404E-8896-C5619F2B1D1C}" type="presParOf" srcId="{C546F53B-AB7F-4103-AFDA-42EC86E83EFF}" destId="{5912EBC0-ABF8-455F-93E0-67B06235D6DF}" srcOrd="0" destOrd="0" presId="urn:microsoft.com/office/officeart/2005/8/layout/arrow2"/>
    <dgm:cxn modelId="{A8C60AB0-05C3-424C-AC9E-F897666B480D}" type="presParOf" srcId="{C546F53B-AB7F-4103-AFDA-42EC86E83EFF}" destId="{B9D55241-3D13-474D-947B-CBFAC59A02B8}" srcOrd="1" destOrd="0" presId="urn:microsoft.com/office/officeart/2005/8/layout/arrow2"/>
    <dgm:cxn modelId="{65977549-A3A1-4005-B67D-2B33405EC188}" type="presParOf" srcId="{C546F53B-AB7F-4103-AFDA-42EC86E83EFF}" destId="{F9B68207-74E7-47DB-9612-6204B7C39968}" srcOrd="2" destOrd="0" presId="urn:microsoft.com/office/officeart/2005/8/layout/arrow2"/>
    <dgm:cxn modelId="{E7BF3666-AF6B-4EF1-902F-ACC7AE5D6A02}" type="presParOf" srcId="{C546F53B-AB7F-4103-AFDA-42EC86E83EFF}" destId="{87C199D1-07F8-44B7-BA69-ACFA2DC60653}" srcOrd="3" destOrd="0" presId="urn:microsoft.com/office/officeart/2005/8/layout/arrow2"/>
    <dgm:cxn modelId="{B36F94A3-2A28-4A17-8229-85BFD85F8CF9}" type="presParOf" srcId="{C546F53B-AB7F-4103-AFDA-42EC86E83EFF}" destId="{D55E8285-FB75-487C-A557-11CD73B60036}" srcOrd="4" destOrd="0" presId="urn:microsoft.com/office/officeart/2005/8/layout/arrow2"/>
    <dgm:cxn modelId="{06A4849F-D5B4-4F40-9D89-95ABC18CE730}" type="presParOf" srcId="{C546F53B-AB7F-4103-AFDA-42EC86E83EFF}" destId="{59806355-8F59-4CEF-B475-F5965867B109}" srcOrd="5" destOrd="0" presId="urn:microsoft.com/office/officeart/2005/8/layout/arrow2"/>
    <dgm:cxn modelId="{6E658F32-C2A0-4C6A-8E7E-67C40A195F4A}" type="presParOf" srcId="{C546F53B-AB7F-4103-AFDA-42EC86E83EFF}" destId="{9CDD33FF-ADA4-4D8C-BF88-64DA84213B19}" srcOrd="6" destOrd="0" presId="urn:microsoft.com/office/officeart/2005/8/layout/arrow2"/>
    <dgm:cxn modelId="{FB475431-5665-40C6-B311-B11D98AF96B8}" type="presParOf" srcId="{C546F53B-AB7F-4103-AFDA-42EC86E83EFF}" destId="{EAAD1DC1-C44F-4D0E-9D19-E6350C359B05}" srcOrd="7" destOrd="0" presId="urn:microsoft.com/office/officeart/2005/8/layout/arrow2"/>
    <dgm:cxn modelId="{D1C87155-59B7-4135-BD2A-D5B273016FDC}" type="presParOf" srcId="{C546F53B-AB7F-4103-AFDA-42EC86E83EFF}" destId="{A5E0F975-4C3F-403F-BF8D-9E3B6704AC36}" srcOrd="8" destOrd="0" presId="urn:microsoft.com/office/officeart/2005/8/layout/arrow2"/>
    <dgm:cxn modelId="{0E9BB163-D286-46F3-A084-5FA1FE808360}" type="presParOf" srcId="{C546F53B-AB7F-4103-AFDA-42EC86E83EFF}" destId="{238A41BF-49E7-4D17-9355-043D61877CC7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10F583B-2C37-4E6E-84AB-D0C8AB63B497}" type="doc">
      <dgm:prSet loTypeId="urn:microsoft.com/office/officeart/2005/8/layout/hList6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ES_tradnl"/>
        </a:p>
      </dgm:t>
    </dgm:pt>
    <dgm:pt modelId="{B9B1C4C3-88C6-467B-BE2D-0F90C0A0B48E}">
      <dgm:prSet phldrT="[Texto]"/>
      <dgm:spPr>
        <a:xfrm rot="16200000">
          <a:off x="-976956" y="976956"/>
          <a:ext cx="4064000" cy="2110087"/>
        </a:xfrm>
        <a:solidFill>
          <a:srgbClr val="FFC00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  <dgm:t>
        <a:bodyPr/>
        <a:lstStyle/>
        <a:p>
          <a:r>
            <a:rPr lang="es-ES_tradnl" b="1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SPAIN IN EUREKA</a:t>
          </a:r>
          <a:endParaRPr lang="es-ES_tradnl" b="1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gm:t>
    </dgm:pt>
    <dgm:pt modelId="{5B87470E-507D-4FDE-89B8-AC5676E86FA3}" type="parTrans" cxnId="{E0209625-0A21-4812-9610-EA937C203280}">
      <dgm:prSet/>
      <dgm:spPr/>
      <dgm:t>
        <a:bodyPr/>
        <a:lstStyle/>
        <a:p>
          <a:endParaRPr lang="es-ES_tradnl"/>
        </a:p>
      </dgm:t>
    </dgm:pt>
    <dgm:pt modelId="{83BE712C-986D-4BB3-9A47-57A217D6745F}" type="sibTrans" cxnId="{E0209625-0A21-4812-9610-EA937C203280}">
      <dgm:prSet/>
      <dgm:spPr/>
      <dgm:t>
        <a:bodyPr/>
        <a:lstStyle/>
        <a:p>
          <a:endParaRPr lang="es-ES_tradnl"/>
        </a:p>
      </dgm:t>
    </dgm:pt>
    <dgm:pt modelId="{A8F0BA18-E957-4EAA-92BA-89B2B5F8F379}" type="pres">
      <dgm:prSet presAssocID="{610F583B-2C37-4E6E-84AB-D0C8AB63B4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56E6AD2D-E909-421A-8ACF-63F5CE1D2A41}" type="pres">
      <dgm:prSet presAssocID="{B9B1C4C3-88C6-467B-BE2D-0F90C0A0B48E}" presName="node" presStyleLbl="node1" presStyleIdx="0" presStyleCnt="1" custLinFactNeighborX="-12683" custLinFactNeighborY="-32652">
        <dgm:presLayoutVars>
          <dgm:bulletEnabled val="1"/>
        </dgm:presLayoutVars>
      </dgm:prSet>
      <dgm:spPr>
        <a:prstGeom prst="flowChartManualOperation">
          <a:avLst/>
        </a:prstGeom>
      </dgm:spPr>
      <dgm:t>
        <a:bodyPr/>
        <a:lstStyle/>
        <a:p>
          <a:endParaRPr lang="es-ES_tradnl"/>
        </a:p>
      </dgm:t>
    </dgm:pt>
  </dgm:ptLst>
  <dgm:cxnLst>
    <dgm:cxn modelId="{E0209625-0A21-4812-9610-EA937C203280}" srcId="{610F583B-2C37-4E6E-84AB-D0C8AB63B497}" destId="{B9B1C4C3-88C6-467B-BE2D-0F90C0A0B48E}" srcOrd="0" destOrd="0" parTransId="{5B87470E-507D-4FDE-89B8-AC5676E86FA3}" sibTransId="{83BE712C-986D-4BB3-9A47-57A217D6745F}"/>
    <dgm:cxn modelId="{6116B27A-74AA-48DA-80FE-B41ED3C8B6EE}" type="presOf" srcId="{B9B1C4C3-88C6-467B-BE2D-0F90C0A0B48E}" destId="{56E6AD2D-E909-421A-8ACF-63F5CE1D2A41}" srcOrd="0" destOrd="0" presId="urn:microsoft.com/office/officeart/2005/8/layout/hList6"/>
    <dgm:cxn modelId="{FFEB2EB4-DB92-49C1-927F-DB5D0973D881}" type="presOf" srcId="{610F583B-2C37-4E6E-84AB-D0C8AB63B497}" destId="{A8F0BA18-E957-4EAA-92BA-89B2B5F8F379}" srcOrd="0" destOrd="0" presId="urn:microsoft.com/office/officeart/2005/8/layout/hList6"/>
    <dgm:cxn modelId="{81C96406-17D2-432D-ACE7-FE83014A2C99}" type="presParOf" srcId="{A8F0BA18-E957-4EAA-92BA-89B2B5F8F379}" destId="{56E6AD2D-E909-421A-8ACF-63F5CE1D2A41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8DC5970-CAA2-4723-AB66-929C1C7B8CDD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es-ES_tradnl"/>
        </a:p>
      </dgm:t>
    </dgm:pt>
    <dgm:pt modelId="{F6036CF7-09D0-4B30-9E87-D82C59D5DF87}">
      <dgm:prSet phldrT="[Texto]"/>
      <dgm:spPr/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What´s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EUREKA?...… and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what´s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CDTI?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37D154CF-7B8A-410C-835D-8D89556EECDA}" type="parTrans" cxnId="{418475ED-280A-4312-90F6-A8B7B4B70C10}">
      <dgm:prSet/>
      <dgm:spPr/>
      <dgm:t>
        <a:bodyPr/>
        <a:lstStyle/>
        <a:p>
          <a:endParaRPr lang="es-ES_tradnl"/>
        </a:p>
      </dgm:t>
    </dgm:pt>
    <dgm:pt modelId="{80C954D6-F1F6-4AF6-A381-26A1DA39012A}" type="sibTrans" cxnId="{418475ED-280A-4312-90F6-A8B7B4B70C10}">
      <dgm:prSet/>
      <dgm:spPr/>
      <dgm:t>
        <a:bodyPr/>
        <a:lstStyle/>
        <a:p>
          <a:endParaRPr lang="es-ES_tradnl"/>
        </a:p>
      </dgm:t>
    </dgm:pt>
    <dgm:pt modelId="{127DE577-FB65-44CB-B146-6E2EB786EF33}">
      <dgm:prSet phldrT="[Texto]"/>
      <dgm:spPr/>
      <dgm:t>
        <a:bodyPr/>
        <a:lstStyle/>
        <a:p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CDTI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funding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2D87761B-9064-44D7-A7DC-0F40E87A8C33}" type="parTrans" cxnId="{82A97465-FC16-4E93-88BF-9A74AB10C233}">
      <dgm:prSet/>
      <dgm:spPr/>
      <dgm:t>
        <a:bodyPr/>
        <a:lstStyle/>
        <a:p>
          <a:endParaRPr lang="es-ES_tradnl"/>
        </a:p>
      </dgm:t>
    </dgm:pt>
    <dgm:pt modelId="{5C09B890-6350-4F29-9801-69EE245D7258}" type="sibTrans" cxnId="{82A97465-FC16-4E93-88BF-9A74AB10C233}">
      <dgm:prSet/>
      <dgm:spPr/>
      <dgm:t>
        <a:bodyPr/>
        <a:lstStyle/>
        <a:p>
          <a:endParaRPr lang="es-ES_tradnl"/>
        </a:p>
      </dgm:t>
    </dgm:pt>
    <dgm:pt modelId="{0B5AB03D-3A18-484D-AB79-F0DFB8DFE144}">
      <dgm:prSet phldrT="[Texto]"/>
      <dgm:spPr/>
      <dgm:t>
        <a:bodyPr/>
        <a:lstStyle/>
        <a:p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Some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figures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Spanish</a:t>
          </a:r>
          <a:r>
            <a:rPr lang="es-ES_tradnl" b="1" dirty="0" smtClean="0">
              <a:solidFill>
                <a:schemeClr val="bg2">
                  <a:lumMod val="25000"/>
                </a:schemeClr>
              </a:solidFill>
            </a:rPr>
            <a:t> </a:t>
          </a:r>
          <a:r>
            <a:rPr lang="es-ES_tradnl" b="1" dirty="0" err="1" smtClean="0">
              <a:solidFill>
                <a:schemeClr val="bg2">
                  <a:lumMod val="25000"/>
                </a:schemeClr>
              </a:solidFill>
            </a:rPr>
            <a:t>Chairmanship</a:t>
          </a:r>
          <a:endParaRPr lang="es-ES_tradnl" b="1" dirty="0">
            <a:solidFill>
              <a:schemeClr val="bg2">
                <a:lumMod val="25000"/>
              </a:schemeClr>
            </a:solidFill>
          </a:endParaRPr>
        </a:p>
      </dgm:t>
    </dgm:pt>
    <dgm:pt modelId="{E5135B3D-02DD-45CB-9EF5-11B3945EB2B9}" type="parTrans" cxnId="{1A776BEF-DB44-431F-ABF8-D5277A6F74C6}">
      <dgm:prSet/>
      <dgm:spPr/>
      <dgm:t>
        <a:bodyPr/>
        <a:lstStyle/>
        <a:p>
          <a:endParaRPr lang="es-ES_tradnl"/>
        </a:p>
      </dgm:t>
    </dgm:pt>
    <dgm:pt modelId="{38D27B1D-A684-4400-AA92-7F17740E9F23}" type="sibTrans" cxnId="{1A776BEF-DB44-431F-ABF8-D5277A6F74C6}">
      <dgm:prSet/>
      <dgm:spPr/>
      <dgm:t>
        <a:bodyPr/>
        <a:lstStyle/>
        <a:p>
          <a:endParaRPr lang="es-ES_tradnl"/>
        </a:p>
      </dgm:t>
    </dgm:pt>
    <dgm:pt modelId="{E65DCDCC-A4DB-48AD-9117-9EE29E73F462}" type="pres">
      <dgm:prSet presAssocID="{38DC5970-CAA2-4723-AB66-929C1C7B8C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_tradnl"/>
        </a:p>
      </dgm:t>
    </dgm:pt>
    <dgm:pt modelId="{4E2110F7-7002-4A51-8D6D-0533E513730E}" type="pres">
      <dgm:prSet presAssocID="{38DC5970-CAA2-4723-AB66-929C1C7B8CDD}" presName="Name1" presStyleCnt="0"/>
      <dgm:spPr/>
    </dgm:pt>
    <dgm:pt modelId="{32082AA6-9132-447E-8B74-5553ABBBC6B8}" type="pres">
      <dgm:prSet presAssocID="{38DC5970-CAA2-4723-AB66-929C1C7B8CDD}" presName="cycle" presStyleCnt="0"/>
      <dgm:spPr/>
    </dgm:pt>
    <dgm:pt modelId="{FDDF81A3-F514-49D3-9044-0FD661407714}" type="pres">
      <dgm:prSet presAssocID="{38DC5970-CAA2-4723-AB66-929C1C7B8CDD}" presName="srcNode" presStyleLbl="node1" presStyleIdx="0" presStyleCnt="3"/>
      <dgm:spPr/>
    </dgm:pt>
    <dgm:pt modelId="{5A3C407F-9173-4F4D-ADB6-C1E1533E43BA}" type="pres">
      <dgm:prSet presAssocID="{38DC5970-CAA2-4723-AB66-929C1C7B8CDD}" presName="conn" presStyleLbl="parChTrans1D2" presStyleIdx="0" presStyleCnt="1"/>
      <dgm:spPr/>
      <dgm:t>
        <a:bodyPr/>
        <a:lstStyle/>
        <a:p>
          <a:endParaRPr lang="es-ES_tradnl"/>
        </a:p>
      </dgm:t>
    </dgm:pt>
    <dgm:pt modelId="{C5E3532C-CA75-4560-BB18-6EB67681F06E}" type="pres">
      <dgm:prSet presAssocID="{38DC5970-CAA2-4723-AB66-929C1C7B8CDD}" presName="extraNode" presStyleLbl="node1" presStyleIdx="0" presStyleCnt="3"/>
      <dgm:spPr/>
    </dgm:pt>
    <dgm:pt modelId="{9F46D1F8-8536-4EAB-8548-5A99311219CC}" type="pres">
      <dgm:prSet presAssocID="{38DC5970-CAA2-4723-AB66-929C1C7B8CDD}" presName="dstNode" presStyleLbl="node1" presStyleIdx="0" presStyleCnt="3"/>
      <dgm:spPr/>
    </dgm:pt>
    <dgm:pt modelId="{C8839617-92F1-4212-9E3B-6D563C0892F2}" type="pres">
      <dgm:prSet presAssocID="{F6036CF7-09D0-4B30-9E87-D82C59D5DF8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B27900B8-8E0D-4390-860D-0F9D675FB3CE}" type="pres">
      <dgm:prSet presAssocID="{F6036CF7-09D0-4B30-9E87-D82C59D5DF87}" presName="accent_1" presStyleCnt="0"/>
      <dgm:spPr/>
    </dgm:pt>
    <dgm:pt modelId="{B39C5A0D-6F93-4A01-82E1-48A4ADAA7B28}" type="pres">
      <dgm:prSet presAssocID="{F6036CF7-09D0-4B30-9E87-D82C59D5DF87}" presName="accentRepeatNode" presStyleLbl="solidFgAcc1" presStyleIdx="0" presStyleCnt="3"/>
      <dgm:spPr/>
    </dgm:pt>
    <dgm:pt modelId="{7F5F75BF-04B7-4F1E-B4B5-09C0BBB40673}" type="pres">
      <dgm:prSet presAssocID="{127DE577-FB65-44CB-B146-6E2EB786EF3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45F1C865-EFC3-4F37-88BE-6855F225937D}" type="pres">
      <dgm:prSet presAssocID="{127DE577-FB65-44CB-B146-6E2EB786EF33}" presName="accent_2" presStyleCnt="0"/>
      <dgm:spPr/>
    </dgm:pt>
    <dgm:pt modelId="{D2285A5D-99E4-4182-8CBC-0AA42BD65399}" type="pres">
      <dgm:prSet presAssocID="{127DE577-FB65-44CB-B146-6E2EB786EF33}" presName="accentRepeatNode" presStyleLbl="solidFgAcc1" presStyleIdx="1" presStyleCnt="3"/>
      <dgm:spPr/>
    </dgm:pt>
    <dgm:pt modelId="{36F4BFF9-A759-4D70-A499-93918E5C5A54}" type="pres">
      <dgm:prSet presAssocID="{0B5AB03D-3A18-484D-AB79-F0DFB8DFE144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93DCE20-38FC-4A2D-B679-BF6FD2943FE7}" type="pres">
      <dgm:prSet presAssocID="{0B5AB03D-3A18-484D-AB79-F0DFB8DFE144}" presName="accent_3" presStyleCnt="0"/>
      <dgm:spPr/>
    </dgm:pt>
    <dgm:pt modelId="{3176CD08-BD3E-4D9C-9853-DC4BBD15BFC4}" type="pres">
      <dgm:prSet presAssocID="{0B5AB03D-3A18-484D-AB79-F0DFB8DFE144}" presName="accentRepeatNode" presStyleLbl="solidFgAcc1" presStyleIdx="2" presStyleCnt="3"/>
      <dgm:spPr/>
    </dgm:pt>
  </dgm:ptLst>
  <dgm:cxnLst>
    <dgm:cxn modelId="{0D47A0BE-3D46-4972-B509-3A8E1D48A545}" type="presOf" srcId="{F6036CF7-09D0-4B30-9E87-D82C59D5DF87}" destId="{C8839617-92F1-4212-9E3B-6D563C0892F2}" srcOrd="0" destOrd="0" presId="urn:microsoft.com/office/officeart/2008/layout/VerticalCurvedList"/>
    <dgm:cxn modelId="{D978367D-FE94-404A-97F1-12C9F651B036}" type="presOf" srcId="{0B5AB03D-3A18-484D-AB79-F0DFB8DFE144}" destId="{36F4BFF9-A759-4D70-A499-93918E5C5A54}" srcOrd="0" destOrd="0" presId="urn:microsoft.com/office/officeart/2008/layout/VerticalCurvedList"/>
    <dgm:cxn modelId="{418475ED-280A-4312-90F6-A8B7B4B70C10}" srcId="{38DC5970-CAA2-4723-AB66-929C1C7B8CDD}" destId="{F6036CF7-09D0-4B30-9E87-D82C59D5DF87}" srcOrd="0" destOrd="0" parTransId="{37D154CF-7B8A-410C-835D-8D89556EECDA}" sibTransId="{80C954D6-F1F6-4AF6-A381-26A1DA39012A}"/>
    <dgm:cxn modelId="{6877F0FB-4135-41CF-A45E-8D7AB6648060}" type="presOf" srcId="{127DE577-FB65-44CB-B146-6E2EB786EF33}" destId="{7F5F75BF-04B7-4F1E-B4B5-09C0BBB40673}" srcOrd="0" destOrd="0" presId="urn:microsoft.com/office/officeart/2008/layout/VerticalCurvedList"/>
    <dgm:cxn modelId="{82A97465-FC16-4E93-88BF-9A74AB10C233}" srcId="{38DC5970-CAA2-4723-AB66-929C1C7B8CDD}" destId="{127DE577-FB65-44CB-B146-6E2EB786EF33}" srcOrd="1" destOrd="0" parTransId="{2D87761B-9064-44D7-A7DC-0F40E87A8C33}" sibTransId="{5C09B890-6350-4F29-9801-69EE245D7258}"/>
    <dgm:cxn modelId="{990AA5AB-13C4-4DD6-938D-F961D3837CB2}" type="presOf" srcId="{80C954D6-F1F6-4AF6-A381-26A1DA39012A}" destId="{5A3C407F-9173-4F4D-ADB6-C1E1533E43BA}" srcOrd="0" destOrd="0" presId="urn:microsoft.com/office/officeart/2008/layout/VerticalCurvedList"/>
    <dgm:cxn modelId="{A8618F72-ACB8-418C-B605-60AE68CD02AB}" type="presOf" srcId="{38DC5970-CAA2-4723-AB66-929C1C7B8CDD}" destId="{E65DCDCC-A4DB-48AD-9117-9EE29E73F462}" srcOrd="0" destOrd="0" presId="urn:microsoft.com/office/officeart/2008/layout/VerticalCurvedList"/>
    <dgm:cxn modelId="{1A776BEF-DB44-431F-ABF8-D5277A6F74C6}" srcId="{38DC5970-CAA2-4723-AB66-929C1C7B8CDD}" destId="{0B5AB03D-3A18-484D-AB79-F0DFB8DFE144}" srcOrd="2" destOrd="0" parTransId="{E5135B3D-02DD-45CB-9EF5-11B3945EB2B9}" sibTransId="{38D27B1D-A684-4400-AA92-7F17740E9F23}"/>
    <dgm:cxn modelId="{FFF58C1E-4F7C-4DEE-AC3F-678DF5EA2715}" type="presParOf" srcId="{E65DCDCC-A4DB-48AD-9117-9EE29E73F462}" destId="{4E2110F7-7002-4A51-8D6D-0533E513730E}" srcOrd="0" destOrd="0" presId="urn:microsoft.com/office/officeart/2008/layout/VerticalCurvedList"/>
    <dgm:cxn modelId="{2211CAEF-2F23-4B48-B685-411D565B5E2B}" type="presParOf" srcId="{4E2110F7-7002-4A51-8D6D-0533E513730E}" destId="{32082AA6-9132-447E-8B74-5553ABBBC6B8}" srcOrd="0" destOrd="0" presId="urn:microsoft.com/office/officeart/2008/layout/VerticalCurvedList"/>
    <dgm:cxn modelId="{67E812FC-1A72-4D8B-9267-721815D0CDFB}" type="presParOf" srcId="{32082AA6-9132-447E-8B74-5553ABBBC6B8}" destId="{FDDF81A3-F514-49D3-9044-0FD661407714}" srcOrd="0" destOrd="0" presId="urn:microsoft.com/office/officeart/2008/layout/VerticalCurvedList"/>
    <dgm:cxn modelId="{4E7611B8-BB22-4CC1-8C48-91EC564C3B49}" type="presParOf" srcId="{32082AA6-9132-447E-8B74-5553ABBBC6B8}" destId="{5A3C407F-9173-4F4D-ADB6-C1E1533E43BA}" srcOrd="1" destOrd="0" presId="urn:microsoft.com/office/officeart/2008/layout/VerticalCurvedList"/>
    <dgm:cxn modelId="{875D0862-2370-4EFA-84BF-C871C96FA015}" type="presParOf" srcId="{32082AA6-9132-447E-8B74-5553ABBBC6B8}" destId="{C5E3532C-CA75-4560-BB18-6EB67681F06E}" srcOrd="2" destOrd="0" presId="urn:microsoft.com/office/officeart/2008/layout/VerticalCurvedList"/>
    <dgm:cxn modelId="{E5CC2291-F23D-4EE5-859D-D7DED1CF0232}" type="presParOf" srcId="{32082AA6-9132-447E-8B74-5553ABBBC6B8}" destId="{9F46D1F8-8536-4EAB-8548-5A99311219CC}" srcOrd="3" destOrd="0" presId="urn:microsoft.com/office/officeart/2008/layout/VerticalCurvedList"/>
    <dgm:cxn modelId="{CF2A5656-2581-495B-9043-C2A75590C78E}" type="presParOf" srcId="{4E2110F7-7002-4A51-8D6D-0533E513730E}" destId="{C8839617-92F1-4212-9E3B-6D563C0892F2}" srcOrd="1" destOrd="0" presId="urn:microsoft.com/office/officeart/2008/layout/VerticalCurvedList"/>
    <dgm:cxn modelId="{A60CB7E8-F67D-4996-9629-C63F6A829BDF}" type="presParOf" srcId="{4E2110F7-7002-4A51-8D6D-0533E513730E}" destId="{B27900B8-8E0D-4390-860D-0F9D675FB3CE}" srcOrd="2" destOrd="0" presId="urn:microsoft.com/office/officeart/2008/layout/VerticalCurvedList"/>
    <dgm:cxn modelId="{758A6A85-8F3D-4060-AD5B-AE363B6D9020}" type="presParOf" srcId="{B27900B8-8E0D-4390-860D-0F9D675FB3CE}" destId="{B39C5A0D-6F93-4A01-82E1-48A4ADAA7B28}" srcOrd="0" destOrd="0" presId="urn:microsoft.com/office/officeart/2008/layout/VerticalCurvedList"/>
    <dgm:cxn modelId="{673B1E72-1DEF-4CFB-8B8A-CC207165C362}" type="presParOf" srcId="{4E2110F7-7002-4A51-8D6D-0533E513730E}" destId="{7F5F75BF-04B7-4F1E-B4B5-09C0BBB40673}" srcOrd="3" destOrd="0" presId="urn:microsoft.com/office/officeart/2008/layout/VerticalCurvedList"/>
    <dgm:cxn modelId="{0C296EDA-0B21-4175-9F37-4B700003219A}" type="presParOf" srcId="{4E2110F7-7002-4A51-8D6D-0533E513730E}" destId="{45F1C865-EFC3-4F37-88BE-6855F225937D}" srcOrd="4" destOrd="0" presId="urn:microsoft.com/office/officeart/2008/layout/VerticalCurvedList"/>
    <dgm:cxn modelId="{B784397F-4D97-4DA4-87BE-BC7D06B43D3D}" type="presParOf" srcId="{45F1C865-EFC3-4F37-88BE-6855F225937D}" destId="{D2285A5D-99E4-4182-8CBC-0AA42BD65399}" srcOrd="0" destOrd="0" presId="urn:microsoft.com/office/officeart/2008/layout/VerticalCurvedList"/>
    <dgm:cxn modelId="{0A0E910C-3403-4362-8FDF-BBBF088DC9E4}" type="presParOf" srcId="{4E2110F7-7002-4A51-8D6D-0533E513730E}" destId="{36F4BFF9-A759-4D70-A499-93918E5C5A54}" srcOrd="5" destOrd="0" presId="urn:microsoft.com/office/officeart/2008/layout/VerticalCurvedList"/>
    <dgm:cxn modelId="{CE85ACC1-5A37-4053-A7FC-A4698760B422}" type="presParOf" srcId="{4E2110F7-7002-4A51-8D6D-0533E513730E}" destId="{393DCE20-38FC-4A2D-B679-BF6FD2943FE7}" srcOrd="6" destOrd="0" presId="urn:microsoft.com/office/officeart/2008/layout/VerticalCurvedList"/>
    <dgm:cxn modelId="{D3A2EA17-D681-47BB-BD94-E0D24B8FEB23}" type="presParOf" srcId="{393DCE20-38FC-4A2D-B679-BF6FD2943FE7}" destId="{3176CD08-BD3E-4D9C-9853-DC4BBD15BF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6AD2D-E909-421A-8ACF-63F5CE1D2A41}">
      <dsp:nvSpPr>
        <dsp:cNvPr id="0" name=""/>
        <dsp:cNvSpPr/>
      </dsp:nvSpPr>
      <dsp:spPr>
        <a:xfrm rot="16200000">
          <a:off x="-227123" y="227123"/>
          <a:ext cx="2881261" cy="2427014"/>
        </a:xfrm>
        <a:prstGeom prst="flowChartManualOperation">
          <a:avLst/>
        </a:prstGeom>
        <a:solidFill>
          <a:srgbClr val="FFC00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923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SPAIN IN EUREKA</a:t>
          </a:r>
          <a:endParaRPr lang="es-ES_tradnl" sz="2800" b="1" kern="1200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sp:txBody>
      <dsp:txXfrm rot="5400000">
        <a:off x="1" y="576251"/>
        <a:ext cx="2427014" cy="1728757"/>
      </dsp:txXfrm>
    </dsp:sp>
    <dsp:sp modelId="{DF162F8D-E76C-406D-98E2-FED298BDD96A}">
      <dsp:nvSpPr>
        <dsp:cNvPr id="0" name=""/>
        <dsp:cNvSpPr/>
      </dsp:nvSpPr>
      <dsp:spPr>
        <a:xfrm rot="16200000">
          <a:off x="2382850" y="227123"/>
          <a:ext cx="2881261" cy="2427014"/>
        </a:xfrm>
        <a:prstGeom prst="flowChartManualOperation">
          <a:avLst/>
        </a:prstGeom>
        <a:solidFill>
          <a:srgbClr val="4BACC6">
            <a:hueOff val="-4966938"/>
            <a:satOff val="19906"/>
            <a:lumOff val="4314"/>
            <a:alphaOff val="0"/>
          </a:srgbClr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923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How</a:t>
          </a:r>
          <a:r>
            <a:rPr lang="es-ES_tradnl" sz="2800" b="1" kern="1200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sz="2800" b="1" kern="1200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to</a:t>
          </a:r>
          <a:r>
            <a:rPr lang="es-ES_tradnl" sz="2800" b="1" kern="1200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sz="2800" b="1" kern="1200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cooperate</a:t>
          </a:r>
          <a:r>
            <a:rPr lang="es-ES_tradnl" sz="2800" b="1" kern="1200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</a:t>
          </a:r>
          <a:r>
            <a:rPr lang="es-ES_tradnl" sz="2800" b="1" kern="1200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with</a:t>
          </a:r>
          <a:r>
            <a:rPr lang="es-ES_tradnl" sz="2800" b="1" kern="1200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 SPANISH </a:t>
          </a:r>
          <a:r>
            <a:rPr lang="es-ES_tradnl" sz="2800" b="1" kern="1200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companies</a:t>
          </a:r>
          <a:endParaRPr lang="es-ES_tradnl" sz="2800" b="1" kern="1200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sp:txBody>
      <dsp:txXfrm rot="5400000">
        <a:off x="2609974" y="576251"/>
        <a:ext cx="2427014" cy="1728757"/>
      </dsp:txXfrm>
    </dsp:sp>
    <dsp:sp modelId="{D3216221-5EF8-44E1-B723-1954C94C4C5C}">
      <dsp:nvSpPr>
        <dsp:cNvPr id="0" name=""/>
        <dsp:cNvSpPr/>
      </dsp:nvSpPr>
      <dsp:spPr>
        <a:xfrm rot="16200000">
          <a:off x="4991891" y="227123"/>
          <a:ext cx="2881261" cy="2427014"/>
        </a:xfrm>
        <a:prstGeom prst="flowChartManualOperation">
          <a:avLst/>
        </a:prstGeom>
        <a:solidFill>
          <a:srgbClr val="00B0F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0" tIns="0" rIns="179234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dirty="0" err="1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Conclusions</a:t>
          </a:r>
          <a:endParaRPr lang="es-ES_tradnl" sz="2800" b="1" kern="1200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sp:txBody>
      <dsp:txXfrm rot="5400000">
        <a:off x="5219015" y="576251"/>
        <a:ext cx="2427014" cy="17287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6AD2D-E909-421A-8ACF-63F5CE1D2A41}">
      <dsp:nvSpPr>
        <dsp:cNvPr id="0" name=""/>
        <dsp:cNvSpPr/>
      </dsp:nvSpPr>
      <dsp:spPr>
        <a:xfrm rot="16200000">
          <a:off x="886570" y="-886570"/>
          <a:ext cx="1346376" cy="3119517"/>
        </a:xfrm>
        <a:prstGeom prst="flowChartManualOperation">
          <a:avLst/>
        </a:prstGeom>
        <a:solidFill>
          <a:srgbClr val="FFC000"/>
        </a:solidFill>
        <a:ln w="381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84150" tIns="0" rIns="186531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900" b="1" kern="1200" dirty="0" smtClean="0">
              <a:solidFill>
                <a:schemeClr val="bg2">
                  <a:lumMod val="25000"/>
                </a:schemeClr>
              </a:solidFill>
              <a:latin typeface="Calibri"/>
              <a:ea typeface="+mn-ea"/>
              <a:cs typeface="+mn-cs"/>
            </a:rPr>
            <a:t>SPAIN IN EUREKA</a:t>
          </a:r>
          <a:endParaRPr lang="es-ES_tradnl" sz="2900" b="1" kern="1200" dirty="0">
            <a:solidFill>
              <a:schemeClr val="bg2">
                <a:lumMod val="25000"/>
              </a:schemeClr>
            </a:solidFill>
            <a:latin typeface="Calibri"/>
            <a:ea typeface="+mn-ea"/>
            <a:cs typeface="+mn-cs"/>
          </a:endParaRPr>
        </a:p>
      </dsp:txBody>
      <dsp:txXfrm rot="5400000">
        <a:off x="0" y="269275"/>
        <a:ext cx="3119517" cy="8078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C407F-9173-4F4D-ADB6-C1E1533E43BA}">
      <dsp:nvSpPr>
        <dsp:cNvPr id="0" name=""/>
        <dsp:cNvSpPr/>
      </dsp:nvSpPr>
      <dsp:spPr>
        <a:xfrm>
          <a:off x="-1398211" y="-236976"/>
          <a:ext cx="1820329" cy="1820329"/>
        </a:xfrm>
        <a:prstGeom prst="blockArc">
          <a:avLst>
            <a:gd name="adj1" fmla="val 18900000"/>
            <a:gd name="adj2" fmla="val 2700000"/>
            <a:gd name="adj3" fmla="val 1187"/>
          </a:avLst>
        </a:pr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39617-92F1-4212-9E3B-6D563C0892F2}">
      <dsp:nvSpPr>
        <dsp:cNvPr id="0" name=""/>
        <dsp:cNvSpPr/>
      </dsp:nvSpPr>
      <dsp:spPr>
        <a:xfrm>
          <a:off x="408923" y="346049"/>
          <a:ext cx="3653124" cy="654277"/>
        </a:xfrm>
        <a:prstGeom prst="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343" tIns="48260" rIns="48260" bIns="4826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b="1" kern="1200" dirty="0" err="1" smtClean="0">
              <a:solidFill>
                <a:schemeClr val="bg2">
                  <a:lumMod val="25000"/>
                </a:schemeClr>
              </a:solidFill>
            </a:rPr>
            <a:t>What´s</a:t>
          </a:r>
          <a:r>
            <a:rPr lang="es-ES_tradnl" sz="1900" b="1" kern="1200" dirty="0" smtClean="0">
              <a:solidFill>
                <a:schemeClr val="bg2">
                  <a:lumMod val="25000"/>
                </a:schemeClr>
              </a:solidFill>
            </a:rPr>
            <a:t> EUREKA?...… and </a:t>
          </a:r>
          <a:r>
            <a:rPr lang="es-ES_tradnl" sz="1900" b="1" kern="1200" err="1" smtClean="0">
              <a:solidFill>
                <a:schemeClr val="bg2">
                  <a:lumMod val="25000"/>
                </a:schemeClr>
              </a:solidFill>
            </a:rPr>
            <a:t>what´s</a:t>
          </a:r>
          <a:r>
            <a:rPr lang="es-ES_tradnl" sz="1900" b="1" kern="1200" smtClean="0">
              <a:solidFill>
                <a:schemeClr val="bg2">
                  <a:lumMod val="25000"/>
                </a:schemeClr>
              </a:solidFill>
            </a:rPr>
            <a:t> CDTI</a:t>
          </a:r>
          <a:endParaRPr lang="es-ES_tradnl" sz="1900" b="1" kern="1200" dirty="0">
            <a:solidFill>
              <a:schemeClr val="bg2">
                <a:lumMod val="25000"/>
              </a:schemeClr>
            </a:solidFill>
          </a:endParaRPr>
        </a:p>
      </dsp:txBody>
      <dsp:txXfrm>
        <a:off x="408923" y="346049"/>
        <a:ext cx="3653124" cy="654277"/>
      </dsp:txXfrm>
    </dsp:sp>
    <dsp:sp modelId="{B39C5A0D-6F93-4A01-82E1-48A4ADAA7B28}">
      <dsp:nvSpPr>
        <dsp:cNvPr id="0" name=""/>
        <dsp:cNvSpPr/>
      </dsp:nvSpPr>
      <dsp:spPr>
        <a:xfrm>
          <a:off x="0" y="264264"/>
          <a:ext cx="817847" cy="81784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183303-0926-9D49-8347-39A7C4147158}" type="datetimeFigureOut">
              <a:rPr lang="es-ES_tradnl" smtClean="0"/>
              <a:t>10/12/2017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_tradnl" smtClean="0"/>
              <a:t>Reproduction authorized provided tha</a:t>
            </a:r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DF633-0840-3940-BE57-6C0483C4E143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066794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8A5AA-81D3-9D4B-B2F2-14EA3E1905B1}" type="datetimeFigureOut">
              <a:rPr lang="es-ES_tradnl" smtClean="0"/>
              <a:t>10/12/2017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_tradnl" smtClean="0"/>
              <a:t>Reproduction authorized provided tha</a:t>
            </a:r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F2F5D-3C76-7548-BD70-EB632B44B8F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377471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8123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16246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24369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32493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40614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48739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56862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64984" algn="l" defTabSz="81624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0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358">
              <a:defRPr/>
            </a:pPr>
            <a:r>
              <a:rPr lang="es-ES" dirty="0" smtClean="0"/>
              <a:t>Los países comprometen financiación en mayor o menor medida en cada iniciativa</a:t>
            </a:r>
          </a:p>
          <a:p>
            <a:pPr defTabSz="917358">
              <a:defRPr/>
            </a:pPr>
            <a:r>
              <a:rPr lang="es-ES" dirty="0" smtClean="0"/>
              <a:t>Convocatoria abierta permanentemente pero fechas definidas para la aprobación</a:t>
            </a:r>
          </a:p>
          <a:p>
            <a:pPr defTabSz="917358">
              <a:defRPr/>
            </a:pPr>
            <a:r>
              <a:rPr lang="es-ES" dirty="0" smtClean="0"/>
              <a:t>Posibilidad de llamadas conjuntas a nivel bilateral o multilateral</a:t>
            </a:r>
          </a:p>
          <a:p>
            <a:pPr defTabSz="917358">
              <a:defRPr/>
            </a:pPr>
            <a:endParaRPr lang="es-ES" dirty="0" smtClean="0"/>
          </a:p>
          <a:p>
            <a:pPr defTabSz="917358"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190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10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12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13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1007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4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10077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Eurostars</a:t>
            </a:r>
            <a:r>
              <a:rPr lang="en-GB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been carefully developed to meet the specific needs of SMEs. It is dedicated to support the niche market of research-performing SMEs in their innovative R&amp;D projects. 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72% of the applicants are R&amp;D-performing SMEs and other SMEs – the core focus for the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Other SMEs, research institutes, universities and large enterprises may also participate but the project leader must be an R&amp;D-performing SME from a </a:t>
            </a:r>
            <a:r>
              <a:rPr lang="en-US" sz="14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Eurostars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country.</a:t>
            </a:r>
            <a:endParaRPr lang="en-US" sz="1400" baseline="0" dirty="0" smtClean="0"/>
          </a:p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14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15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16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17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18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19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1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20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21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22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23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24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26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27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28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29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30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2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31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32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33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>
              <a:defRPr/>
            </a:pPr>
            <a:r>
              <a:rPr lang="es-ES" dirty="0" smtClean="0"/>
              <a:t>Los países comprometen financiación en mayor o menor medida en cada iniciativa</a:t>
            </a:r>
          </a:p>
          <a:p>
            <a:pPr defTabSz="914326">
              <a:defRPr/>
            </a:pPr>
            <a:r>
              <a:rPr lang="es-ES" dirty="0" smtClean="0"/>
              <a:t>Convocatoria abierta permanentemente pero fechas definidas para la aprobación</a:t>
            </a:r>
          </a:p>
          <a:p>
            <a:pPr defTabSz="914326">
              <a:defRPr/>
            </a:pPr>
            <a:r>
              <a:rPr lang="es-ES" dirty="0" smtClean="0"/>
              <a:t>Posibilidad de llamadas conjuntas a nivel bilateral o multilateral</a:t>
            </a:r>
          </a:p>
          <a:p>
            <a:pPr defTabSz="914326">
              <a:defRPr/>
            </a:pPr>
            <a:endParaRPr lang="es-ES" dirty="0" smtClean="0"/>
          </a:p>
          <a:p>
            <a:pPr defTabSz="914326"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1904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26">
              <a:defRPr/>
            </a:pPr>
            <a:r>
              <a:rPr lang="es-ES" dirty="0" smtClean="0"/>
              <a:t>Los países comprometen financiación en mayor o menor medida en cada iniciativa</a:t>
            </a:r>
          </a:p>
          <a:p>
            <a:pPr defTabSz="914326">
              <a:defRPr/>
            </a:pPr>
            <a:r>
              <a:rPr lang="es-ES" dirty="0" smtClean="0"/>
              <a:t>Convocatoria abierta permanentemente pero fechas definidas para la aprobación</a:t>
            </a:r>
          </a:p>
          <a:p>
            <a:pPr defTabSz="914326">
              <a:defRPr/>
            </a:pPr>
            <a:r>
              <a:rPr lang="es-ES" dirty="0" smtClean="0"/>
              <a:t>Posibilidad de llamadas conjuntas a nivel bilateral o multilateral</a:t>
            </a:r>
          </a:p>
          <a:p>
            <a:pPr defTabSz="914326">
              <a:defRPr/>
            </a:pPr>
            <a:endParaRPr lang="es-ES" dirty="0" smtClean="0"/>
          </a:p>
          <a:p>
            <a:pPr defTabSz="914326"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190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358">
              <a:defRPr/>
            </a:pPr>
            <a:r>
              <a:rPr lang="es-ES" dirty="0" smtClean="0"/>
              <a:t>Los países comprometen financiación en mayor o menor medida en cada iniciativa</a:t>
            </a:r>
          </a:p>
          <a:p>
            <a:pPr defTabSz="917358">
              <a:defRPr/>
            </a:pPr>
            <a:r>
              <a:rPr lang="es-ES" dirty="0" smtClean="0"/>
              <a:t>Convocatoria abierta permanentemente pero fechas definidas para la aprobación</a:t>
            </a:r>
          </a:p>
          <a:p>
            <a:pPr defTabSz="917358">
              <a:defRPr/>
            </a:pPr>
            <a:r>
              <a:rPr lang="es-ES" dirty="0" smtClean="0"/>
              <a:t>Posibilidad de llamadas conjuntas a nivel bilateral o multilateral</a:t>
            </a:r>
          </a:p>
          <a:p>
            <a:pPr defTabSz="917358">
              <a:defRPr/>
            </a:pPr>
            <a:endParaRPr lang="es-ES" dirty="0" smtClean="0"/>
          </a:p>
          <a:p>
            <a:pPr defTabSz="917358"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190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358">
              <a:defRPr/>
            </a:pPr>
            <a:r>
              <a:rPr lang="es-ES" dirty="0" smtClean="0"/>
              <a:t>Los países comprometen financiación en mayor o menor medida en cada iniciativa</a:t>
            </a:r>
          </a:p>
          <a:p>
            <a:pPr defTabSz="917358">
              <a:defRPr/>
            </a:pPr>
            <a:r>
              <a:rPr lang="es-ES" dirty="0" smtClean="0"/>
              <a:t>Convocatoria abierta permanentemente pero fechas definidas para la aprobación</a:t>
            </a:r>
          </a:p>
          <a:p>
            <a:pPr defTabSz="917358">
              <a:defRPr/>
            </a:pPr>
            <a:r>
              <a:rPr lang="es-ES" dirty="0" smtClean="0"/>
              <a:t>Posibilidad de llamadas conjuntas a nivel bilateral o multilateral</a:t>
            </a:r>
          </a:p>
          <a:p>
            <a:pPr defTabSz="917358">
              <a:defRPr/>
            </a:pPr>
            <a:endParaRPr lang="es-ES" dirty="0" smtClean="0"/>
          </a:p>
          <a:p>
            <a:pPr defTabSz="917358"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190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358">
              <a:defRPr/>
            </a:pPr>
            <a:r>
              <a:rPr lang="es-ES" dirty="0" smtClean="0"/>
              <a:t>Los países comprometen financiación en mayor o menor medida en cada iniciativa</a:t>
            </a:r>
          </a:p>
          <a:p>
            <a:pPr defTabSz="917358">
              <a:defRPr/>
            </a:pPr>
            <a:r>
              <a:rPr lang="es-ES" dirty="0" smtClean="0"/>
              <a:t>Convocatoria abierta permanentemente pero fechas definidas para la aprobación</a:t>
            </a:r>
          </a:p>
          <a:p>
            <a:pPr defTabSz="917358">
              <a:defRPr/>
            </a:pPr>
            <a:r>
              <a:rPr lang="es-ES" dirty="0" smtClean="0"/>
              <a:t>Posibilidad de llamadas conjuntas a nivel bilateral o multilateral</a:t>
            </a:r>
          </a:p>
          <a:p>
            <a:pPr defTabSz="917358">
              <a:defRPr/>
            </a:pPr>
            <a:endParaRPr lang="es-ES" dirty="0" smtClean="0"/>
          </a:p>
          <a:p>
            <a:pPr defTabSz="917358">
              <a:defRPr/>
            </a:pPr>
            <a:endParaRPr lang="es-ES" dirty="0" smtClean="0"/>
          </a:p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3190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6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7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s-ES_tradn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93FD4-8F83-4EF7-AC3F-0DC0388986B0}" type="slidenum">
              <a:rPr lang="es-ES_tradnl" smtClean="0">
                <a:solidFill>
                  <a:prstClr val="black"/>
                </a:solidFill>
              </a:rPr>
              <a:pPr/>
              <a:t>8</a:t>
            </a:fld>
            <a:endParaRPr lang="es-ES_tradn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1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0"/>
          <p:cNvSpPr>
            <a:spLocks noGrp="1"/>
          </p:cNvSpPr>
          <p:nvPr>
            <p:ph type="body" sz="quarter" idx="11" hasCustomPrompt="1"/>
          </p:nvPr>
        </p:nvSpPr>
        <p:spPr>
          <a:xfrm>
            <a:off x="525490" y="634540"/>
            <a:ext cx="8103123" cy="5562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4900" b="1" u="sng">
                <a:solidFill>
                  <a:srgbClr val="A8D2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08123" indent="0">
              <a:buFontTx/>
              <a:buNone/>
              <a:defRPr sz="25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816246" indent="0">
              <a:buFontTx/>
              <a:buNone/>
              <a:defRPr/>
            </a:lvl3pPr>
            <a:lvl4pPr marL="1224369" indent="0">
              <a:buFontTx/>
              <a:buNone/>
              <a:defRPr/>
            </a:lvl4pPr>
            <a:lvl5pPr marL="1632493" indent="0">
              <a:buFontTx/>
              <a:buNone/>
              <a:defRPr/>
            </a:lvl5pPr>
          </a:lstStyle>
          <a:p>
            <a:pPr lvl="0"/>
            <a:r>
              <a:rPr lang="es-ES" dirty="0" smtClean="0"/>
              <a:t>Titular Presentación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341241" y="1777119"/>
            <a:ext cx="7287373" cy="21007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i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08123" indent="0"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2pPr>
            <a:lvl3pPr marL="816246" indent="0"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3pPr>
            <a:lvl4pPr marL="1224369" indent="0"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4pPr>
            <a:lvl5pPr marL="1632493" indent="0">
              <a:buNone/>
              <a:defRPr sz="16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s-ES" dirty="0" smtClean="0"/>
              <a:t>Subtitular presentación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1562" y="4651385"/>
            <a:ext cx="2577855" cy="16792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buNone/>
              <a:defRPr sz="1400">
                <a:solidFill>
                  <a:srgbClr val="A8D200"/>
                </a:solidFill>
                <a:latin typeface="Arial" charset="0"/>
                <a:ea typeface="Arial" charset="0"/>
                <a:cs typeface="Arial" charset="0"/>
              </a:defRPr>
            </a:lvl1pPr>
            <a:lvl2pPr marL="408123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2pPr>
            <a:lvl3pPr marL="816246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3pPr>
            <a:lvl4pPr marL="1224369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4pPr>
            <a:lvl5pPr marL="1632493" indent="0">
              <a:buNone/>
              <a:defRPr sz="15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s-ES" dirty="0" smtClean="0"/>
              <a:t>Fecha</a:t>
            </a:r>
            <a:endParaRPr lang="es-ES_tradnl" dirty="0"/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525067" y="1778249"/>
            <a:ext cx="628325" cy="346740"/>
          </a:xfrm>
          <a:prstGeom prst="rect">
            <a:avLst/>
          </a:prstGeom>
          <a:solidFill>
            <a:srgbClr val="A8D200"/>
          </a:solidFill>
        </p:spPr>
        <p:txBody>
          <a:bodyPr lIns="64271" tIns="32136" rIns="64271" bIns="32136"/>
          <a:lstStyle>
            <a:lvl1pPr marL="0" indent="0" algn="ctr">
              <a:buNone/>
              <a:defRPr sz="2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08123" indent="0">
              <a:buNone/>
              <a:defRPr sz="4300"/>
            </a:lvl2pPr>
            <a:lvl3pPr marL="816246" indent="0">
              <a:buNone/>
              <a:defRPr sz="4300"/>
            </a:lvl3pPr>
            <a:lvl4pPr marL="1224369" indent="0">
              <a:buNone/>
              <a:defRPr sz="4300"/>
            </a:lvl4pPr>
            <a:lvl5pPr marL="1632493" indent="0">
              <a:buNone/>
              <a:defRPr sz="4300"/>
            </a:lvl5pPr>
          </a:lstStyle>
          <a:p>
            <a:pPr lvl="0"/>
            <a:r>
              <a:rPr lang="es-ES" dirty="0" smtClean="0"/>
              <a:t>12.3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9531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926" y="205980"/>
            <a:ext cx="6763657" cy="508397"/>
          </a:xfrm>
          <a:prstGeom prst="rect">
            <a:avLst/>
          </a:prstGeom>
        </p:spPr>
        <p:txBody>
          <a:bodyPr lIns="81636" tIns="40818" rIns="81636" bIns="40818"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81636" tIns="40818" rIns="81636" bIns="40818"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0184" y="4715231"/>
            <a:ext cx="471283" cy="323165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r">
              <a:defRPr sz="2100" b="1" i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fld id="{38C080AE-66C8-8249-B90B-B6D109566B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4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202224"/>
            <a:ext cx="8077200" cy="85725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eaLnBrk="1" latinLnBrk="0" hangingPunct="1">
              <a:defRPr kumimoji="0" lang="es-ES" sz="3400" b="1">
                <a:solidFill>
                  <a:srgbClr val="2F6EBB"/>
                </a:solidFill>
              </a:defRPr>
            </a:lvl1pPr>
          </a:lstStyle>
          <a:p>
            <a:r>
              <a:rPr kumimoji="0" lang="es-ES" dirty="0" smtClean="0"/>
              <a:t>Haga clic para modificar el estilo de título del patrón</a:t>
            </a:r>
            <a:endParaRPr kumimoji="0"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97310"/>
            <a:ext cx="8077200" cy="3223022"/>
          </a:xfrm>
          <a:prstGeom prst="rect">
            <a:avLst/>
          </a:prstGeom>
        </p:spPr>
        <p:txBody>
          <a:bodyPr>
            <a:normAutofit/>
          </a:bodyPr>
          <a:lstStyle>
            <a:lvl1pPr eaLnBrk="1" latinLnBrk="0" hangingPunct="1">
              <a:defRPr kumimoji="0" lang="es-ES" sz="2800">
                <a:latin typeface="+mn-lt"/>
              </a:defRPr>
            </a:lvl1pPr>
            <a:lvl2pPr eaLnBrk="1" latinLnBrk="0" hangingPunct="1">
              <a:defRPr kumimoji="0" lang="es-ES" sz="2400">
                <a:latin typeface="+mn-lt"/>
              </a:defRPr>
            </a:lvl2pPr>
            <a:lvl3pPr eaLnBrk="1" latinLnBrk="0" hangingPunct="1">
              <a:defRPr kumimoji="0" lang="es-ES" sz="2000">
                <a:latin typeface="+mn-lt"/>
              </a:defRPr>
            </a:lvl3pPr>
            <a:lvl4pPr eaLnBrk="1" latinLnBrk="0" hangingPunct="1">
              <a:defRPr kumimoji="0" lang="es-ES" sz="2000">
                <a:latin typeface="+mn-lt"/>
              </a:defRPr>
            </a:lvl4pPr>
            <a:lvl5pPr eaLnBrk="1" latinLnBrk="0" hangingPunct="1">
              <a:defRPr kumimoji="0" lang="es-ES" sz="2000">
                <a:latin typeface="+mn-lt"/>
              </a:defRPr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55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289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imagen 8"/>
          <p:cNvSpPr>
            <a:spLocks noGrp="1"/>
          </p:cNvSpPr>
          <p:nvPr>
            <p:ph type="pic" sz="quarter" idx="10"/>
          </p:nvPr>
        </p:nvSpPr>
        <p:spPr>
          <a:xfrm>
            <a:off x="3" y="1"/>
            <a:ext cx="9143999" cy="4345537"/>
          </a:xfrm>
          <a:prstGeom prst="rect">
            <a:avLst/>
          </a:prstGeom>
        </p:spPr>
        <p:txBody>
          <a:bodyPr lIns="74062" tIns="37031" rIns="74062" bIns="37031"/>
          <a:lstStyle/>
          <a:p>
            <a:r>
              <a:rPr lang="es-ES" smtClean="0"/>
              <a:t>Haga clic en el icono para agregar una imagen</a:t>
            </a:r>
            <a:endParaRPr lang="es-ES_tradnl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11"/>
          </p:nvPr>
        </p:nvSpPr>
        <p:spPr>
          <a:xfrm>
            <a:off x="525489" y="634538"/>
            <a:ext cx="8107900" cy="8780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370312" indent="0">
              <a:buFontTx/>
              <a:buNone/>
              <a:defRPr sz="23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2pPr>
            <a:lvl3pPr marL="740624" indent="0">
              <a:buFontTx/>
              <a:buNone/>
              <a:defRPr/>
            </a:lvl3pPr>
            <a:lvl4pPr marL="1110935" indent="0">
              <a:buFontTx/>
              <a:buNone/>
              <a:defRPr/>
            </a:lvl4pPr>
            <a:lvl5pPr marL="1481246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011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1"/>
          <a:stretch/>
        </p:blipFill>
        <p:spPr bwMode="auto">
          <a:xfrm>
            <a:off x="6781462" y="4589758"/>
            <a:ext cx="2232528" cy="55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25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782" r:id="rId2"/>
    <p:sldLayoutId id="2147483783" r:id="rId3"/>
    <p:sldLayoutId id="2147483784" r:id="rId4"/>
    <p:sldLayoutId id="2147483786" r:id="rId5"/>
    <p:sldLayoutId id="2147483788" r:id="rId6"/>
    <p:sldLayoutId id="2147483790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8" r:id="rId13"/>
    <p:sldLayoutId id="2147483799" r:id="rId14"/>
    <p:sldLayoutId id="2147483802" r:id="rId15"/>
    <p:sldLayoutId id="2147483803" r:id="rId16"/>
    <p:sldLayoutId id="2147483804" r:id="rId17"/>
    <p:sldLayoutId id="2147483805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816246" rtl="0" eaLnBrk="1" latinLnBrk="0" hangingPunct="1">
        <a:lnSpc>
          <a:spcPct val="90000"/>
        </a:lnSpc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062" indent="-204062" algn="l" defTabSz="816246" rtl="0" eaLnBrk="1" latinLnBrk="0" hangingPunct="1">
        <a:lnSpc>
          <a:spcPct val="90000"/>
        </a:lnSpc>
        <a:spcBef>
          <a:spcPts val="893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12185" indent="-204062" algn="l" defTabSz="816246" rtl="0" eaLnBrk="1" latinLnBrk="0" hangingPunct="1">
        <a:lnSpc>
          <a:spcPct val="90000"/>
        </a:lnSpc>
        <a:spcBef>
          <a:spcPts val="446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08" indent="-204062" algn="l" defTabSz="816246" rtl="0" eaLnBrk="1" latinLnBrk="0" hangingPunct="1">
        <a:lnSpc>
          <a:spcPct val="90000"/>
        </a:lnSpc>
        <a:spcBef>
          <a:spcPts val="446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432" indent="-204062" algn="l" defTabSz="816246" rtl="0" eaLnBrk="1" latinLnBrk="0" hangingPunct="1">
        <a:lnSpc>
          <a:spcPct val="90000"/>
        </a:lnSpc>
        <a:spcBef>
          <a:spcPts val="446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555" indent="-204062" algn="l" defTabSz="816246" rtl="0" eaLnBrk="1" latinLnBrk="0" hangingPunct="1">
        <a:lnSpc>
          <a:spcPct val="90000"/>
        </a:lnSpc>
        <a:spcBef>
          <a:spcPts val="446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677" indent="-204062" algn="l" defTabSz="816246" rtl="0" eaLnBrk="1" latinLnBrk="0" hangingPunct="1">
        <a:lnSpc>
          <a:spcPct val="90000"/>
        </a:lnSpc>
        <a:spcBef>
          <a:spcPts val="446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800" indent="-204062" algn="l" defTabSz="816246" rtl="0" eaLnBrk="1" latinLnBrk="0" hangingPunct="1">
        <a:lnSpc>
          <a:spcPct val="90000"/>
        </a:lnSpc>
        <a:spcBef>
          <a:spcPts val="446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924" indent="-204062" algn="l" defTabSz="816246" rtl="0" eaLnBrk="1" latinLnBrk="0" hangingPunct="1">
        <a:lnSpc>
          <a:spcPct val="90000"/>
        </a:lnSpc>
        <a:spcBef>
          <a:spcPts val="446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046" indent="-204062" algn="l" defTabSz="816246" rtl="0" eaLnBrk="1" latinLnBrk="0" hangingPunct="1">
        <a:lnSpc>
          <a:spcPct val="90000"/>
        </a:lnSpc>
        <a:spcBef>
          <a:spcPts val="446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23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46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369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493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614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739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862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984" algn="l" defTabSz="8162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jose.tomas@cdti.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inmaculada.cabrera@cdti.es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hyperlink" Target="mailto:oscar.fernandez@cdti.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54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495517" y="2599361"/>
            <a:ext cx="8103123" cy="901300"/>
          </a:xfrm>
        </p:spPr>
        <p:txBody>
          <a:bodyPr/>
          <a:lstStyle/>
          <a:p>
            <a:r>
              <a:rPr lang="en-US" sz="2600" dirty="0">
                <a:solidFill>
                  <a:srgbClr val="A8D200"/>
                </a:solidFill>
              </a:rPr>
              <a:t>EUREKA and </a:t>
            </a:r>
            <a:r>
              <a:rPr lang="en-US" sz="2600" dirty="0" err="1">
                <a:solidFill>
                  <a:srgbClr val="A8D200"/>
                </a:solidFill>
              </a:rPr>
              <a:t>Eurostars</a:t>
            </a:r>
            <a:r>
              <a:rPr lang="en-US" sz="2600" dirty="0">
                <a:solidFill>
                  <a:srgbClr val="A8D200"/>
                </a:solidFill>
              </a:rPr>
              <a:t> in Spain </a:t>
            </a:r>
            <a:br>
              <a:rPr lang="en-US" sz="2600" dirty="0">
                <a:solidFill>
                  <a:srgbClr val="A8D200"/>
                </a:solidFill>
              </a:rPr>
            </a:br>
            <a:r>
              <a:rPr lang="en-US" sz="2600" dirty="0">
                <a:solidFill>
                  <a:srgbClr val="A8D200"/>
                </a:solidFill>
              </a:rPr>
              <a:t>support services and funding, successful projects</a:t>
            </a:r>
            <a:br>
              <a:rPr lang="en-US" sz="2600" dirty="0">
                <a:solidFill>
                  <a:srgbClr val="A8D200"/>
                </a:solidFill>
              </a:rPr>
            </a:br>
            <a:endParaRPr lang="es-ES_tradnl" sz="2600" dirty="0">
              <a:solidFill>
                <a:srgbClr val="A8D200"/>
              </a:solidFill>
            </a:endParaRPr>
          </a:p>
        </p:txBody>
      </p:sp>
      <p:sp>
        <p:nvSpPr>
          <p:cNvPr id="12" name="Marcador de texto 2"/>
          <p:cNvSpPr txBox="1">
            <a:spLocks/>
          </p:cNvSpPr>
          <p:nvPr/>
        </p:nvSpPr>
        <p:spPr>
          <a:xfrm>
            <a:off x="4724400" y="3848100"/>
            <a:ext cx="4181616" cy="861337"/>
          </a:xfrm>
          <a:prstGeom prst="rect">
            <a:avLst/>
          </a:prstGeom>
        </p:spPr>
        <p:txBody>
          <a:bodyPr lIns="74062" tIns="37031" rIns="74062" bIns="3703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1200" dirty="0"/>
              <a:t>Inmaculada Cabrera Hinojosa 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1200" dirty="0"/>
              <a:t>EUREKA </a:t>
            </a:r>
            <a:r>
              <a:rPr lang="es-ES_tradnl" sz="1200" dirty="0" err="1"/>
              <a:t>Spanish</a:t>
            </a:r>
            <a:r>
              <a:rPr lang="es-ES_tradnl" sz="1200" dirty="0"/>
              <a:t> Office CDTI-E.P.E.</a:t>
            </a:r>
          </a:p>
          <a:p>
            <a:pPr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_tradnl" sz="1200" dirty="0">
                <a:hlinkClick r:id="rId3"/>
              </a:rPr>
              <a:t>Inmaculada.cabrera@cdti.es</a:t>
            </a:r>
            <a:r>
              <a:rPr lang="es-ES_tradnl" sz="1200" dirty="0"/>
              <a:t> </a:t>
            </a:r>
          </a:p>
          <a:p>
            <a:pPr marL="0" indent="0" algn="r" defTabSz="816246">
              <a:spcBef>
                <a:spcPts val="893"/>
              </a:spcBef>
              <a:buNone/>
            </a:pPr>
            <a:endParaRPr lang="en-US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r" defTabSz="816246">
              <a:spcBef>
                <a:spcPts val="893"/>
              </a:spcBef>
              <a:buNone/>
            </a:pP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r" defTabSz="816246">
              <a:spcBef>
                <a:spcPts val="893"/>
              </a:spcBef>
              <a:buNone/>
            </a:pPr>
            <a:endParaRPr lang="es-ES_tradnl" sz="2500" dirty="0"/>
          </a:p>
        </p:txBody>
      </p:sp>
      <p:sp>
        <p:nvSpPr>
          <p:cNvPr id="2" name="AutoShape 4" descr="https://www.crossed-flag-pins.com/Friendship-Pins/Spain/Flag-Pins-Spain-Slovenia.jpg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_tradnl"/>
          </a:p>
        </p:txBody>
      </p:sp>
      <p:pic>
        <p:nvPicPr>
          <p:cNvPr id="8" name="Picture 2" descr="http://sciencebusiness.net/Assets/fbad3def-0ca3-4a6c-8346-7c4ff5485a7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0" t="32063" r="17101" b="26276"/>
          <a:stretch/>
        </p:blipFill>
        <p:spPr bwMode="auto">
          <a:xfrm>
            <a:off x="1505773" y="717550"/>
            <a:ext cx="2435989" cy="76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687" y="717550"/>
            <a:ext cx="3671887" cy="117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298700" y="3962400"/>
            <a:ext cx="191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b="1" dirty="0" err="1" smtClean="0"/>
              <a:t>Prague</a:t>
            </a:r>
            <a:r>
              <a:rPr lang="es-ES_tradnl" sz="1200" b="1" dirty="0" smtClean="0"/>
              <a:t>, </a:t>
            </a:r>
            <a:r>
              <a:rPr lang="es-ES_tradnl" sz="1200" b="1" dirty="0" err="1" smtClean="0"/>
              <a:t>December</a:t>
            </a:r>
            <a:r>
              <a:rPr lang="es-ES_tradnl" sz="1200" b="1" dirty="0" smtClean="0"/>
              <a:t> 7</a:t>
            </a:r>
            <a:r>
              <a:rPr lang="es-ES_tradnl" sz="1200" b="1" baseline="30000" dirty="0" smtClean="0"/>
              <a:t>th</a:t>
            </a:r>
            <a:r>
              <a:rPr lang="es-ES_tradnl" sz="1200" b="1" dirty="0" smtClean="0"/>
              <a:t> 2017</a:t>
            </a:r>
            <a:endParaRPr lang="es-ES_tradnl" sz="1200" b="1" dirty="0"/>
          </a:p>
        </p:txBody>
      </p:sp>
    </p:spTree>
    <p:extLst>
      <p:ext uri="{BB962C8B-B14F-4D97-AF65-F5344CB8AC3E}">
        <p14:creationId xmlns:p14="http://schemas.microsoft.com/office/powerpoint/2010/main" val="193942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-369380" y="177144"/>
            <a:ext cx="6128198" cy="4310686"/>
            <a:chOff x="51204" y="337418"/>
            <a:chExt cx="6128198" cy="4310686"/>
          </a:xfrm>
        </p:grpSpPr>
        <p:grpSp>
          <p:nvGrpSpPr>
            <p:cNvPr id="25" name="24 Grupo"/>
            <p:cNvGrpSpPr/>
            <p:nvPr/>
          </p:nvGrpSpPr>
          <p:grpSpPr>
            <a:xfrm>
              <a:off x="51204" y="337418"/>
              <a:ext cx="6128198" cy="4310686"/>
              <a:chOff x="398665" y="-1073553"/>
              <a:chExt cx="9726000" cy="8571544"/>
            </a:xfrm>
          </p:grpSpPr>
          <p:pic>
            <p:nvPicPr>
              <p:cNvPr id="26" name="Picture 5" descr="C:\Users\sm\Pictures\eureka-instruments-tree-nonumber_SM3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665" y="-1073553"/>
                <a:ext cx="9521609" cy="8425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53"/>
              <p:cNvSpPr/>
              <p:nvPr/>
            </p:nvSpPr>
            <p:spPr>
              <a:xfrm>
                <a:off x="3739872" y="6810567"/>
                <a:ext cx="2858342" cy="687424"/>
              </a:xfrm>
              <a:prstGeom prst="rect">
                <a:avLst/>
              </a:prstGeom>
            </p:spPr>
            <p:txBody>
              <a:bodyPr wrap="none" lIns="100785" tIns="50393" rIns="100785" bIns="50393">
                <a:spAutoFit/>
              </a:bodyPr>
              <a:lstStyle/>
              <a:p>
                <a:pPr algn="ctr">
                  <a:lnSpc>
                    <a:spcPts val="1875"/>
                  </a:lnSpc>
                </a:pPr>
                <a:r>
                  <a:rPr lang="ta-IN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Over 40 countries</a:t>
                </a:r>
                <a:endParaRPr lang="en-US" b="1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TextBox 5"/>
              <p:cNvSpPr txBox="1"/>
              <p:nvPr/>
            </p:nvSpPr>
            <p:spPr>
              <a:xfrm>
                <a:off x="2044286" y="2839339"/>
                <a:ext cx="1100655" cy="979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NETWORK</a:t>
                </a:r>
                <a:r>
                  <a:rPr lang="ta-IN" sz="11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 </a:t>
                </a:r>
              </a:p>
              <a:p>
                <a:pPr algn="ctr"/>
                <a:r>
                  <a:rPr lang="ta-IN" sz="11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PROJECTS</a:t>
                </a:r>
              </a:p>
              <a:p>
                <a:pPr algn="ctr"/>
                <a:r>
                  <a:rPr lang="ta-IN" sz="10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4</a:t>
                </a:r>
                <a:r>
                  <a:rPr lang="en-US" sz="10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282</a:t>
                </a:r>
                <a:r>
                  <a:rPr lang="ta-IN" sz="10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 projects</a:t>
                </a:r>
                <a:endParaRPr lang="en-US" sz="10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1" name="TextBox 58"/>
              <p:cNvSpPr txBox="1"/>
              <p:nvPr/>
            </p:nvSpPr>
            <p:spPr>
              <a:xfrm>
                <a:off x="2990326" y="1655530"/>
                <a:ext cx="1406334" cy="3062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ta-IN" sz="10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UMBRELLAS</a:t>
                </a:r>
                <a:endParaRPr lang="en-US" sz="1000" b="1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2" name="TextBox 60"/>
              <p:cNvSpPr txBox="1"/>
              <p:nvPr/>
            </p:nvSpPr>
            <p:spPr>
              <a:xfrm>
                <a:off x="4835448" y="1467011"/>
                <a:ext cx="900067" cy="5818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ta-IN" sz="10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CLUSTERS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829</a:t>
                </a:r>
                <a:r>
                  <a:rPr lang="ta-IN" sz="9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 projects</a:t>
                </a:r>
                <a:endParaRPr lang="en-US" sz="9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3" name="TextBox 61"/>
              <p:cNvSpPr txBox="1"/>
              <p:nvPr/>
            </p:nvSpPr>
            <p:spPr>
              <a:xfrm>
                <a:off x="6304836" y="1918661"/>
                <a:ext cx="1050076" cy="5818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ta-IN" sz="1000" b="1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EUROSTARS</a:t>
                </a:r>
              </a:p>
              <a:p>
                <a:pPr algn="ctr"/>
                <a:r>
                  <a:rPr lang="en-US" sz="9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1927 </a:t>
                </a:r>
                <a:r>
                  <a:rPr lang="ta-IN" sz="9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projects</a:t>
                </a:r>
                <a:endParaRPr lang="en-US" sz="9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4" name="TextBox 67"/>
              <p:cNvSpPr txBox="1"/>
              <p:nvPr/>
            </p:nvSpPr>
            <p:spPr>
              <a:xfrm>
                <a:off x="3264134" y="346418"/>
                <a:ext cx="728132" cy="753777"/>
              </a:xfrm>
              <a:prstGeom prst="rect">
                <a:avLst/>
              </a:prstGeom>
              <a:noFill/>
            </p:spPr>
            <p:txBody>
              <a:bodyPr wrap="none" lIns="100785" tIns="50393" rIns="100785" bIns="50393" rtlCol="0">
                <a:spAutoFit/>
              </a:bodyPr>
              <a:lstStyle/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EUREKA</a:t>
                </a:r>
              </a:p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TOURISM</a:t>
                </a:r>
              </a:p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PLUS</a:t>
                </a:r>
                <a:endParaRPr lang="en-US" sz="6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5" name="TextBox 69"/>
              <p:cNvSpPr txBox="1"/>
              <p:nvPr/>
            </p:nvSpPr>
            <p:spPr>
              <a:xfrm>
                <a:off x="2448839" y="968363"/>
                <a:ext cx="794333" cy="386279"/>
              </a:xfrm>
              <a:prstGeom prst="rect">
                <a:avLst/>
              </a:prstGeom>
              <a:noFill/>
            </p:spPr>
            <p:txBody>
              <a:bodyPr wrap="none" lIns="100785" tIns="50393" rIns="100785" bIns="50393" rtlCol="0">
                <a:spAutoFit/>
              </a:bodyPr>
              <a:lstStyle/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EUROAGRI</a:t>
                </a:r>
                <a:endParaRPr lang="en-US" sz="6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6" name="TextBox 70"/>
              <p:cNvSpPr txBox="1"/>
              <p:nvPr/>
            </p:nvSpPr>
            <p:spPr>
              <a:xfrm>
                <a:off x="4594161" y="631432"/>
                <a:ext cx="628833" cy="570028"/>
              </a:xfrm>
              <a:prstGeom prst="rect">
                <a:avLst/>
              </a:prstGeom>
              <a:noFill/>
            </p:spPr>
            <p:txBody>
              <a:bodyPr wrap="none" lIns="100785" tIns="50393" rIns="100785" bIns="50393" rtlCol="0">
                <a:spAutoFit/>
              </a:bodyPr>
              <a:lstStyle/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CELTIC</a:t>
                </a:r>
              </a:p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PLUS</a:t>
                </a:r>
                <a:endParaRPr lang="en-US" sz="6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7" name="TextBox 71"/>
              <p:cNvSpPr txBox="1"/>
              <p:nvPr/>
            </p:nvSpPr>
            <p:spPr>
              <a:xfrm>
                <a:off x="5663150" y="839140"/>
                <a:ext cx="796696" cy="386279"/>
              </a:xfrm>
              <a:prstGeom prst="rect">
                <a:avLst/>
              </a:prstGeom>
              <a:noFill/>
            </p:spPr>
            <p:txBody>
              <a:bodyPr wrap="none" lIns="100785" tIns="50393" rIns="100785" bIns="50393" rtlCol="0">
                <a:spAutoFit/>
              </a:bodyPr>
              <a:lstStyle/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EURIPIDES</a:t>
                </a:r>
                <a:endParaRPr lang="en-US" sz="6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38" name="TextBox 72"/>
              <p:cNvSpPr txBox="1"/>
              <p:nvPr/>
            </p:nvSpPr>
            <p:spPr>
              <a:xfrm>
                <a:off x="5186507" y="718911"/>
                <a:ext cx="607555" cy="386279"/>
              </a:xfrm>
              <a:prstGeom prst="rect">
                <a:avLst/>
              </a:prstGeom>
              <a:noFill/>
            </p:spPr>
            <p:txBody>
              <a:bodyPr wrap="none" lIns="100785" tIns="50393" rIns="100785" bIns="50393" rtlCol="0">
                <a:spAutoFit/>
              </a:bodyPr>
              <a:lstStyle/>
              <a:p>
                <a:pPr algn="ctr"/>
                <a:r>
                  <a:rPr lang="en-US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PENTA</a:t>
                </a:r>
              </a:p>
            </p:txBody>
          </p:sp>
          <p:sp>
            <p:nvSpPr>
              <p:cNvPr id="48" name="TextBox 73"/>
              <p:cNvSpPr txBox="1"/>
              <p:nvPr/>
            </p:nvSpPr>
            <p:spPr>
              <a:xfrm>
                <a:off x="4993526" y="255356"/>
                <a:ext cx="583913" cy="386279"/>
              </a:xfrm>
              <a:prstGeom prst="rect">
                <a:avLst/>
              </a:prstGeom>
              <a:noFill/>
            </p:spPr>
            <p:txBody>
              <a:bodyPr wrap="none" lIns="100785" tIns="50393" rIns="100785" bIns="50393" rtlCol="0">
                <a:spAutoFit/>
              </a:bodyPr>
              <a:lstStyle/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ITEA 3</a:t>
                </a:r>
                <a:endParaRPr lang="en-US" sz="6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49" name="TextBox 74"/>
              <p:cNvSpPr txBox="1"/>
              <p:nvPr/>
            </p:nvSpPr>
            <p:spPr>
              <a:xfrm>
                <a:off x="6263015" y="255356"/>
                <a:ext cx="728132" cy="570028"/>
              </a:xfrm>
              <a:prstGeom prst="rect">
                <a:avLst/>
              </a:prstGeom>
              <a:noFill/>
            </p:spPr>
            <p:txBody>
              <a:bodyPr wrap="none" lIns="100785" tIns="50393" rIns="100785" bIns="50393" rtlCol="0">
                <a:spAutoFit/>
              </a:bodyPr>
              <a:lstStyle/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EUROGIA</a:t>
                </a:r>
              </a:p>
              <a:p>
                <a:pPr algn="ctr"/>
                <a:r>
                  <a:rPr lang="ta-IN" sz="6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2020</a:t>
                </a:r>
                <a:endParaRPr lang="en-US" sz="6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50" name="TextBox 76"/>
              <p:cNvSpPr txBox="1"/>
              <p:nvPr/>
            </p:nvSpPr>
            <p:spPr>
              <a:xfrm>
                <a:off x="5605612" y="183903"/>
                <a:ext cx="725768" cy="325030"/>
              </a:xfrm>
              <a:prstGeom prst="rect">
                <a:avLst/>
              </a:prstGeom>
              <a:noFill/>
            </p:spPr>
            <p:txBody>
              <a:bodyPr wrap="none" lIns="100785" tIns="50393" rIns="100785" bIns="50393" rtlCol="0">
                <a:spAutoFit/>
              </a:bodyPr>
              <a:lstStyle/>
              <a:p>
                <a:pPr algn="ctr"/>
                <a:r>
                  <a:rPr lang="ta-IN" sz="400" dirty="0">
                    <a:solidFill>
                      <a:schemeClr val="bg1"/>
                    </a:solidFill>
                    <a:latin typeface="Arial Narrow"/>
                    <a:cs typeface="Arial Narrow"/>
                  </a:rPr>
                  <a:t>METALLURGY</a:t>
                </a:r>
                <a:endParaRPr lang="en-US" sz="400" dirty="0">
                  <a:solidFill>
                    <a:schemeClr val="bg1"/>
                  </a:solidFill>
                  <a:latin typeface="Arial Narrow"/>
                  <a:cs typeface="Arial Narrow"/>
                </a:endParaRPr>
              </a:p>
            </p:txBody>
          </p:sp>
          <p:pic>
            <p:nvPicPr>
              <p:cNvPr id="52" name="Picture 34" descr="eurostars-logo-whit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68650" y="2180910"/>
                <a:ext cx="155009" cy="123939"/>
              </a:xfrm>
              <a:prstGeom prst="rect">
                <a:avLst/>
              </a:prstGeom>
            </p:spPr>
          </p:pic>
          <p:pic>
            <p:nvPicPr>
              <p:cNvPr id="53" name="Picture 35" descr="eurostars-logo-whit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2907" y="2093107"/>
                <a:ext cx="187320" cy="149773"/>
              </a:xfrm>
              <a:prstGeom prst="rect">
                <a:avLst/>
              </a:prstGeom>
            </p:spPr>
          </p:pic>
          <p:sp>
            <p:nvSpPr>
              <p:cNvPr id="54" name="Rectangle 11"/>
              <p:cNvSpPr/>
              <p:nvPr/>
            </p:nvSpPr>
            <p:spPr>
              <a:xfrm>
                <a:off x="1812322" y="4466931"/>
                <a:ext cx="8312343" cy="942631"/>
              </a:xfrm>
              <a:prstGeom prst="rect">
                <a:avLst/>
              </a:prstGeom>
            </p:spPr>
            <p:txBody>
              <a:bodyPr wrap="square" lIns="100785" tIns="50393" rIns="100785" bIns="50393">
                <a:spAutoFit/>
              </a:bodyPr>
              <a:lstStyle/>
              <a:p>
                <a:pPr>
                  <a:lnSpc>
                    <a:spcPts val="2857"/>
                  </a:lnSpc>
                </a:pPr>
                <a:r>
                  <a:rPr lang="ta-IN" sz="3200" b="1" dirty="0">
                    <a:solidFill>
                      <a:srgbClr val="8CC63F"/>
                    </a:solidFill>
                    <a:latin typeface="Arial"/>
                    <a:cs typeface="Arial"/>
                  </a:rPr>
                  <a:t>EUREKA    </a:t>
                </a:r>
                <a:r>
                  <a:rPr lang="en-US" sz="3200" b="1" dirty="0">
                    <a:solidFill>
                      <a:srgbClr val="8CC63F"/>
                    </a:solidFill>
                    <a:latin typeface="Arial"/>
                    <a:cs typeface="Arial"/>
                  </a:rPr>
                  <a:t>  </a:t>
                </a:r>
                <a:r>
                  <a:rPr lang="ta-IN" sz="3200" b="1" dirty="0">
                    <a:solidFill>
                      <a:srgbClr val="8CC63F"/>
                    </a:solidFill>
                    <a:latin typeface="Arial"/>
                    <a:cs typeface="Arial"/>
                  </a:rPr>
                  <a:t>instruments</a:t>
                </a:r>
                <a:endParaRPr lang="fr-BE" sz="3200" b="1" dirty="0">
                  <a:solidFill>
                    <a:srgbClr val="8CC63F"/>
                  </a:solidFill>
                  <a:cs typeface="Arial"/>
                </a:endParaRPr>
              </a:p>
            </p:txBody>
          </p:sp>
          <p:sp>
            <p:nvSpPr>
              <p:cNvPr id="55" name="Rectangle 3"/>
              <p:cNvSpPr/>
              <p:nvPr/>
            </p:nvSpPr>
            <p:spPr>
              <a:xfrm>
                <a:off x="6793866" y="3230120"/>
                <a:ext cx="1282838" cy="508779"/>
              </a:xfrm>
              <a:prstGeom prst="rect">
                <a:avLst/>
              </a:prstGeom>
            </p:spPr>
            <p:txBody>
              <a:bodyPr wrap="square" lIns="100785" tIns="50393" rIns="100785" bIns="50393">
                <a:spAutoFit/>
              </a:bodyPr>
              <a:lstStyle/>
              <a:p>
                <a:r>
                  <a:rPr lang="en-US" sz="1000" b="1" dirty="0" err="1">
                    <a:solidFill>
                      <a:schemeClr val="bg1"/>
                    </a:solidFill>
                  </a:rPr>
                  <a:t>E!nnoVest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6" name="TextBox 74"/>
            <p:cNvSpPr txBox="1"/>
            <p:nvPr/>
          </p:nvSpPr>
          <p:spPr>
            <a:xfrm>
              <a:off x="5210568" y="653838"/>
              <a:ext cx="384478" cy="174766"/>
            </a:xfrm>
            <a:prstGeom prst="rect">
              <a:avLst/>
            </a:prstGeom>
            <a:noFill/>
          </p:spPr>
          <p:txBody>
            <a:bodyPr wrap="none" lIns="81636" tIns="40818" rIns="81636" bIns="40818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SMART</a:t>
              </a:r>
            </a:p>
          </p:txBody>
        </p:sp>
        <p:sp>
          <p:nvSpPr>
            <p:cNvPr id="57" name="56 Rectángulo"/>
            <p:cNvSpPr/>
            <p:nvPr/>
          </p:nvSpPr>
          <p:spPr>
            <a:xfrm>
              <a:off x="73944" y="3627787"/>
              <a:ext cx="5844786" cy="946790"/>
            </a:xfrm>
            <a:prstGeom prst="rect">
              <a:avLst/>
            </a:prstGeom>
            <a:solidFill>
              <a:schemeClr val="bg1">
                <a:lumMod val="50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4066" tIns="37033" rIns="74066" bIns="37033" rtlCol="0" anchor="ctr"/>
            <a:lstStyle/>
            <a:p>
              <a:pPr algn="ctr"/>
              <a:endParaRPr lang="es-ES_tradnl"/>
            </a:p>
          </p:txBody>
        </p:sp>
        <p:sp>
          <p:nvSpPr>
            <p:cNvPr id="2" name="1 CuadroTexto"/>
            <p:cNvSpPr txBox="1"/>
            <p:nvPr/>
          </p:nvSpPr>
          <p:spPr>
            <a:xfrm>
              <a:off x="4217708" y="952932"/>
              <a:ext cx="5343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800" dirty="0" smtClean="0">
                  <a:latin typeface="Arial Narrow" pitchFamily="34" charset="0"/>
                </a:rPr>
                <a:t>SMART</a:t>
              </a:r>
              <a:endParaRPr lang="es-ES_tradnl" sz="800" dirty="0">
                <a:latin typeface="Arial Narrow" pitchFamily="34" charset="0"/>
              </a:endParaRPr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5377859" y="1549618"/>
            <a:ext cx="3681930" cy="3385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 err="1" smtClean="0">
                <a:solidFill>
                  <a:srgbClr val="FF0000"/>
                </a:solidFill>
              </a:rPr>
              <a:t>Each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instrument</a:t>
            </a:r>
            <a:r>
              <a:rPr lang="es-ES_tradnl" b="1" dirty="0" smtClean="0">
                <a:solidFill>
                  <a:srgbClr val="FF0000"/>
                </a:solidFill>
              </a:rPr>
              <a:t> has </a:t>
            </a:r>
            <a:r>
              <a:rPr lang="es-ES_tradnl" b="1" dirty="0" err="1" smtClean="0">
                <a:solidFill>
                  <a:srgbClr val="FF0000"/>
                </a:solidFill>
              </a:rPr>
              <a:t>its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own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funding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tool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4552641" y="2619958"/>
            <a:ext cx="4591359" cy="3385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 err="1" smtClean="0">
                <a:solidFill>
                  <a:srgbClr val="FF0000"/>
                </a:solidFill>
              </a:rPr>
              <a:t>Each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entity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is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funded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by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its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National</a:t>
            </a:r>
            <a:r>
              <a:rPr lang="es-ES_tradnl" b="1" dirty="0" smtClean="0">
                <a:solidFill>
                  <a:srgbClr val="FF0000"/>
                </a:solidFill>
              </a:rPr>
              <a:t> Funding </a:t>
            </a:r>
            <a:r>
              <a:rPr lang="es-ES_tradnl" b="1" dirty="0" err="1" smtClean="0">
                <a:solidFill>
                  <a:srgbClr val="FF0000"/>
                </a:solidFill>
              </a:rPr>
              <a:t>Body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82706" y="232937"/>
            <a:ext cx="4663883" cy="428728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300" b="1" u="sng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EUREKA NETWORK PROJECTS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72" y="928163"/>
            <a:ext cx="5912505" cy="19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482706" y="3170373"/>
            <a:ext cx="3377939" cy="1305892"/>
          </a:xfrm>
          <a:prstGeom prst="rect">
            <a:avLst/>
          </a:prstGeom>
          <a:solidFill>
            <a:srgbClr val="8CC63F"/>
          </a:solidFill>
        </p:spPr>
        <p:txBody>
          <a:bodyPr wrap="square" lIns="74062" tIns="37031" rIns="74062" bIns="37031" rtlCol="0">
            <a:spAutoFit/>
          </a:bodyPr>
          <a:lstStyle/>
          <a:p>
            <a:r>
              <a:rPr lang="es-ES_trad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 GOOD PROJECT:</a:t>
            </a:r>
          </a:p>
          <a:p>
            <a:pPr marL="277734" indent="-277734">
              <a:buFont typeface="Wingdings" pitchFamily="2" charset="2"/>
              <a:buChar char="ü"/>
            </a:pP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Innovative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result</a:t>
            </a:r>
            <a:endParaRPr lang="es-ES_tradnl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7734" indent="-277734">
              <a:buFont typeface="Wingdings" pitchFamily="2" charset="2"/>
              <a:buChar char="ü"/>
            </a:pP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Technological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risk</a:t>
            </a:r>
            <a:endParaRPr lang="es-ES_tradnl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77734" indent="-277734">
              <a:buFont typeface="Wingdings" pitchFamily="2" charset="2"/>
              <a:buChar char="ü"/>
            </a:pP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Balanced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consortium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budget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working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plan, </a:t>
            </a:r>
            <a:r>
              <a:rPr lang="es-ES_trad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impact</a:t>
            </a:r>
            <a:r>
              <a:rPr lang="es-ES_trad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  <a:endParaRPr lang="es-ES_tradnl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161" y="1128499"/>
            <a:ext cx="3918506" cy="1788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4456286" y="3170374"/>
            <a:ext cx="4538775" cy="767283"/>
          </a:xfrm>
          <a:prstGeom prst="rect">
            <a:avLst/>
          </a:prstGeom>
          <a:solidFill>
            <a:srgbClr val="8CC63F"/>
          </a:solidFill>
        </p:spPr>
        <p:txBody>
          <a:bodyPr wrap="square" lIns="74062" tIns="37031" rIns="74062" bIns="37031" rtlCol="0">
            <a:spAutoFit/>
          </a:bodyPr>
          <a:lstStyle/>
          <a:p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PARTICIPANTS: </a:t>
            </a: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COMPANIES (</a:t>
            </a:r>
            <a:r>
              <a:rPr lang="es-ES_tradnl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Large</a:t>
            </a: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+ SME)</a:t>
            </a:r>
          </a:p>
          <a:p>
            <a:r>
              <a:rPr lang="es-ES_tradnl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Universities</a:t>
            </a: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s-ES_tradnl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Research</a:t>
            </a: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Centers (</a:t>
            </a:r>
            <a:r>
              <a:rPr lang="es-ES_tradnl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subcontractors</a:t>
            </a: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5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self-funding</a:t>
            </a:r>
            <a:r>
              <a:rPr lang="es-ES_tradnl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349" y="225383"/>
            <a:ext cx="841529" cy="67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4456286" y="4120905"/>
            <a:ext cx="4073238" cy="3385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FF0000"/>
                </a:solidFill>
              </a:rPr>
              <a:t>DECENTRALIZED EVALUATION &amp; FUNDING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6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1" y="266219"/>
            <a:ext cx="6610132" cy="2631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9"/>
          <p:cNvSpPr/>
          <p:nvPr/>
        </p:nvSpPr>
        <p:spPr>
          <a:xfrm>
            <a:off x="-7" y="147507"/>
            <a:ext cx="8788009" cy="566870"/>
          </a:xfrm>
          <a:custGeom>
            <a:avLst/>
            <a:gdLst>
              <a:gd name="connsiteX0" fmla="*/ 0 w 2769630"/>
              <a:gd name="connsiteY0" fmla="*/ 0 h 634968"/>
              <a:gd name="connsiteX1" fmla="*/ 2769630 w 2769630"/>
              <a:gd name="connsiteY1" fmla="*/ 0 h 634968"/>
              <a:gd name="connsiteX2" fmla="*/ 2769630 w 2769630"/>
              <a:gd name="connsiteY2" fmla="*/ 634968 h 634968"/>
              <a:gd name="connsiteX3" fmla="*/ 0 w 2769630"/>
              <a:gd name="connsiteY3" fmla="*/ 634968 h 634968"/>
              <a:gd name="connsiteX4" fmla="*/ 0 w 2769630"/>
              <a:gd name="connsiteY4" fmla="*/ 0 h 634968"/>
              <a:gd name="connsiteX0" fmla="*/ 0 w 2769630"/>
              <a:gd name="connsiteY0" fmla="*/ 0 h 634968"/>
              <a:gd name="connsiteX1" fmla="*/ 2769630 w 2769630"/>
              <a:gd name="connsiteY1" fmla="*/ 0 h 634968"/>
              <a:gd name="connsiteX2" fmla="*/ 2229214 w 2769630"/>
              <a:gd name="connsiteY2" fmla="*/ 634968 h 634968"/>
              <a:gd name="connsiteX3" fmla="*/ 0 w 2769630"/>
              <a:gd name="connsiteY3" fmla="*/ 634968 h 634968"/>
              <a:gd name="connsiteX4" fmla="*/ 0 w 2769630"/>
              <a:gd name="connsiteY4" fmla="*/ 0 h 634968"/>
              <a:gd name="connsiteX0" fmla="*/ 0 w 2769630"/>
              <a:gd name="connsiteY0" fmla="*/ 0 h 634968"/>
              <a:gd name="connsiteX1" fmla="*/ 2769630 w 2769630"/>
              <a:gd name="connsiteY1" fmla="*/ 0 h 634968"/>
              <a:gd name="connsiteX2" fmla="*/ 2535308 w 2769630"/>
              <a:gd name="connsiteY2" fmla="*/ 634968 h 634968"/>
              <a:gd name="connsiteX3" fmla="*/ 0 w 2769630"/>
              <a:gd name="connsiteY3" fmla="*/ 634968 h 634968"/>
              <a:gd name="connsiteX4" fmla="*/ 0 w 2769630"/>
              <a:gd name="connsiteY4" fmla="*/ 0 h 634968"/>
              <a:gd name="connsiteX0" fmla="*/ 0 w 2919992"/>
              <a:gd name="connsiteY0" fmla="*/ 0 h 634968"/>
              <a:gd name="connsiteX1" fmla="*/ 2919992 w 2919992"/>
              <a:gd name="connsiteY1" fmla="*/ 5675 h 634968"/>
              <a:gd name="connsiteX2" fmla="*/ 2535308 w 2919992"/>
              <a:gd name="connsiteY2" fmla="*/ 634968 h 634968"/>
              <a:gd name="connsiteX3" fmla="*/ 0 w 2919992"/>
              <a:gd name="connsiteY3" fmla="*/ 634968 h 634968"/>
              <a:gd name="connsiteX4" fmla="*/ 0 w 2919992"/>
              <a:gd name="connsiteY4" fmla="*/ 0 h 634968"/>
              <a:gd name="connsiteX0" fmla="*/ 0 w 2919992"/>
              <a:gd name="connsiteY0" fmla="*/ 0 h 634968"/>
              <a:gd name="connsiteX1" fmla="*/ 2919992 w 2919992"/>
              <a:gd name="connsiteY1" fmla="*/ 5675 h 634968"/>
              <a:gd name="connsiteX2" fmla="*/ 2640025 w 2919992"/>
              <a:gd name="connsiteY2" fmla="*/ 634968 h 634968"/>
              <a:gd name="connsiteX3" fmla="*/ 0 w 2919992"/>
              <a:gd name="connsiteY3" fmla="*/ 634968 h 634968"/>
              <a:gd name="connsiteX4" fmla="*/ 0 w 2919992"/>
              <a:gd name="connsiteY4" fmla="*/ 0 h 634968"/>
              <a:gd name="connsiteX0" fmla="*/ 0 w 2879717"/>
              <a:gd name="connsiteY0" fmla="*/ 0 h 634968"/>
              <a:gd name="connsiteX1" fmla="*/ 2879717 w 2879717"/>
              <a:gd name="connsiteY1" fmla="*/ 11349 h 634968"/>
              <a:gd name="connsiteX2" fmla="*/ 2640025 w 2879717"/>
              <a:gd name="connsiteY2" fmla="*/ 634968 h 634968"/>
              <a:gd name="connsiteX3" fmla="*/ 0 w 2879717"/>
              <a:gd name="connsiteY3" fmla="*/ 634968 h 634968"/>
              <a:gd name="connsiteX4" fmla="*/ 0 w 2879717"/>
              <a:gd name="connsiteY4" fmla="*/ 0 h 634968"/>
              <a:gd name="connsiteX0" fmla="*/ 0 w 2879717"/>
              <a:gd name="connsiteY0" fmla="*/ 0 h 634968"/>
              <a:gd name="connsiteX1" fmla="*/ 2879717 w 2879717"/>
              <a:gd name="connsiteY1" fmla="*/ 11349 h 634968"/>
              <a:gd name="connsiteX2" fmla="*/ 2583639 w 2879717"/>
              <a:gd name="connsiteY2" fmla="*/ 634968 h 634968"/>
              <a:gd name="connsiteX3" fmla="*/ 0 w 2879717"/>
              <a:gd name="connsiteY3" fmla="*/ 634968 h 634968"/>
              <a:gd name="connsiteX4" fmla="*/ 0 w 2879717"/>
              <a:gd name="connsiteY4" fmla="*/ 0 h 634968"/>
              <a:gd name="connsiteX0" fmla="*/ 0 w 2823331"/>
              <a:gd name="connsiteY0" fmla="*/ 0 h 634968"/>
              <a:gd name="connsiteX1" fmla="*/ 2823331 w 2823331"/>
              <a:gd name="connsiteY1" fmla="*/ 11349 h 634968"/>
              <a:gd name="connsiteX2" fmla="*/ 2583639 w 2823331"/>
              <a:gd name="connsiteY2" fmla="*/ 634968 h 634968"/>
              <a:gd name="connsiteX3" fmla="*/ 0 w 2823331"/>
              <a:gd name="connsiteY3" fmla="*/ 634968 h 634968"/>
              <a:gd name="connsiteX4" fmla="*/ 0 w 2823331"/>
              <a:gd name="connsiteY4" fmla="*/ 0 h 634968"/>
              <a:gd name="connsiteX0" fmla="*/ 0 w 2823331"/>
              <a:gd name="connsiteY0" fmla="*/ 0 h 634968"/>
              <a:gd name="connsiteX1" fmla="*/ 2823331 w 2823331"/>
              <a:gd name="connsiteY1" fmla="*/ 85122 h 634968"/>
              <a:gd name="connsiteX2" fmla="*/ 2583639 w 2823331"/>
              <a:gd name="connsiteY2" fmla="*/ 634968 h 634968"/>
              <a:gd name="connsiteX3" fmla="*/ 0 w 2823331"/>
              <a:gd name="connsiteY3" fmla="*/ 634968 h 634968"/>
              <a:gd name="connsiteX4" fmla="*/ 0 w 2823331"/>
              <a:gd name="connsiteY4" fmla="*/ 0 h 634968"/>
              <a:gd name="connsiteX0" fmla="*/ 0 w 2823331"/>
              <a:gd name="connsiteY0" fmla="*/ 0 h 634968"/>
              <a:gd name="connsiteX1" fmla="*/ 2823331 w 2823331"/>
              <a:gd name="connsiteY1" fmla="*/ 0 h 634968"/>
              <a:gd name="connsiteX2" fmla="*/ 2583639 w 2823331"/>
              <a:gd name="connsiteY2" fmla="*/ 634968 h 634968"/>
              <a:gd name="connsiteX3" fmla="*/ 0 w 2823331"/>
              <a:gd name="connsiteY3" fmla="*/ 634968 h 634968"/>
              <a:gd name="connsiteX4" fmla="*/ 0 w 2823331"/>
              <a:gd name="connsiteY4" fmla="*/ 0 h 634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3331" h="634968">
                <a:moveTo>
                  <a:pt x="0" y="0"/>
                </a:moveTo>
                <a:lnTo>
                  <a:pt x="2823331" y="0"/>
                </a:lnTo>
                <a:lnTo>
                  <a:pt x="2583639" y="634968"/>
                </a:lnTo>
                <a:lnTo>
                  <a:pt x="0" y="634968"/>
                </a:lnTo>
                <a:lnTo>
                  <a:pt x="0" y="0"/>
                </a:lnTo>
                <a:close/>
              </a:path>
            </a:pathLst>
          </a:custGeom>
          <a:solidFill>
            <a:srgbClr val="EE7E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36" tIns="40818" rIns="81636" bIns="40818" rtlCol="0" anchor="ctr"/>
          <a:lstStyle/>
          <a:p>
            <a:pPr algn="ctr"/>
            <a:endParaRPr lang="en-US">
              <a:solidFill>
                <a:prstClr val="white"/>
              </a:solidFill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5" y="205980"/>
            <a:ext cx="8595078" cy="508397"/>
          </a:xfrm>
        </p:spPr>
        <p:txBody>
          <a:bodyPr/>
          <a:lstStyle/>
          <a:p>
            <a:r>
              <a:rPr lang="ta-IN" b="1" dirty="0"/>
              <a:t>EUREKA Clusters</a:t>
            </a: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73306" y="4715231"/>
            <a:ext cx="298159" cy="323165"/>
          </a:xfrm>
        </p:spPr>
        <p:txBody>
          <a:bodyPr/>
          <a:lstStyle/>
          <a:p>
            <a:fld id="{38C080AE-66C8-8249-B90B-B6D109566B0C}" type="slidenum">
              <a:rPr lang="en-US">
                <a:solidFill>
                  <a:srgbClr val="C1C1C1"/>
                </a:solidFill>
              </a:rPr>
              <a:pPr/>
              <a:t>11</a:t>
            </a:fld>
            <a:endParaRPr lang="en-US">
              <a:solidFill>
                <a:srgbClr val="C1C1C1"/>
              </a:solidFill>
            </a:endParaRPr>
          </a:p>
        </p:txBody>
      </p:sp>
      <p:sp>
        <p:nvSpPr>
          <p:cNvPr id="35" name="Chord 34"/>
          <p:cNvSpPr/>
          <p:nvPr/>
        </p:nvSpPr>
        <p:spPr>
          <a:xfrm rot="15741990">
            <a:off x="5228785" y="-438628"/>
            <a:ext cx="1253759" cy="1643986"/>
          </a:xfrm>
          <a:prstGeom prst="chord">
            <a:avLst>
              <a:gd name="adj1" fmla="val 7758407"/>
              <a:gd name="adj2" fmla="val 14765880"/>
            </a:avLst>
          </a:prstGeom>
          <a:pattFill prst="wdUpDiag">
            <a:fgClr>
              <a:srgbClr val="EE7E08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1636" tIns="40818" rIns="81636" bIns="40818" rtlCol="0" anchor="ctr"/>
          <a:lstStyle/>
          <a:p>
            <a:pPr algn="ctr"/>
            <a:endParaRPr lang="en-US">
              <a:solidFill>
                <a:prstClr val="white"/>
              </a:solidFill>
              <a:cs typeface="Arial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69" y="2740122"/>
            <a:ext cx="6410325" cy="20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121" y="2551701"/>
            <a:ext cx="1723439" cy="76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33"/>
          <p:cNvCxnSpPr/>
          <p:nvPr/>
        </p:nvCxnSpPr>
        <p:spPr>
          <a:xfrm>
            <a:off x="6761532" y="3199338"/>
            <a:ext cx="1800537" cy="0"/>
          </a:xfrm>
          <a:prstGeom prst="line">
            <a:avLst/>
          </a:prstGeom>
          <a:ln w="317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36"/>
          <p:cNvSpPr/>
          <p:nvPr/>
        </p:nvSpPr>
        <p:spPr>
          <a:xfrm>
            <a:off x="6745121" y="3287947"/>
            <a:ext cx="2140398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200" dirty="0" smtClean="0">
                <a:solidFill>
                  <a:prstClr val="black"/>
                </a:solidFill>
              </a:rPr>
              <a:t>Advanced Manufacturing</a:t>
            </a:r>
            <a:endParaRPr lang="en-US" sz="12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5638235" y="1412919"/>
            <a:ext cx="3307495" cy="584775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FF0000"/>
                </a:solidFill>
              </a:rPr>
              <a:t>EVALUATION BY THE CLUSTER &amp; DECENTRALIZED FUNDING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4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99613" y="232937"/>
            <a:ext cx="8148555" cy="428728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300" b="1" u="sng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CDTI Funding </a:t>
            </a:r>
            <a:r>
              <a:rPr lang="es-ES_tradnl" sz="2300" b="1" u="sng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es-ES_tradnl" sz="2300" b="1" u="sng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Network </a:t>
            </a:r>
            <a:r>
              <a:rPr lang="es-ES_tradnl" sz="2300" b="1" u="sng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and </a:t>
            </a:r>
            <a:r>
              <a:rPr lang="es-ES_tradnl" sz="2300" b="1" u="sng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Clusters</a:t>
            </a:r>
            <a:r>
              <a:rPr lang="es-ES_tradnl" sz="2300" b="1" u="sng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Projects</a:t>
            </a:r>
            <a:endParaRPr lang="es-ES_tradnl" sz="2300" b="1" u="sng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625117977"/>
              </p:ext>
            </p:extLst>
          </p:nvPr>
        </p:nvGraphicFramePr>
        <p:xfrm>
          <a:off x="861360" y="1083538"/>
          <a:ext cx="5476417" cy="3176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5748231" y="3342296"/>
            <a:ext cx="3274471" cy="1182781"/>
          </a:xfrm>
          <a:prstGeom prst="rect">
            <a:avLst/>
          </a:prstGeom>
          <a:solidFill>
            <a:srgbClr val="8CC63F"/>
          </a:solidFill>
        </p:spPr>
        <p:txBody>
          <a:bodyPr wrap="square" lIns="74062" tIns="37031" rIns="74062" bIns="37031" rtlCol="0">
            <a:spAutoFit/>
          </a:bodyPr>
          <a:lstStyle/>
          <a:p>
            <a:pPr algn="ctr"/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FUNDING </a:t>
            </a:r>
            <a:r>
              <a:rPr lang="es-ES_tradnl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depends</a:t>
            </a:r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National</a:t>
            </a:r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Funding Rules!</a:t>
            </a:r>
          </a:p>
          <a:p>
            <a:pPr algn="ctr"/>
            <a:endParaRPr lang="es-ES_tradnl"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_tradnl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Check</a:t>
            </a:r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es-ES_tradnl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NPC!</a:t>
            </a:r>
            <a:endParaRPr lang="es-ES_tradnl" sz="1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66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3" grpId="1">
        <p:bldAsOne/>
      </p:bldGraphic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99613" y="232937"/>
            <a:ext cx="8148555" cy="428728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300" b="1" u="sng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CDTI Funding </a:t>
            </a:r>
            <a:r>
              <a:rPr lang="es-ES_tradnl" sz="2300" b="1" u="sng" dirty="0" err="1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es-ES_tradnl" sz="2300" b="1" u="sng" dirty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Network </a:t>
            </a:r>
            <a:r>
              <a:rPr lang="es-ES_tradnl" sz="2300" b="1" u="sng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Projects and </a:t>
            </a:r>
            <a:r>
              <a:rPr lang="es-ES_tradnl" sz="2300" b="1" u="sng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Clusters</a:t>
            </a:r>
            <a:r>
              <a:rPr lang="es-ES_tradnl" sz="2300" b="1" u="sng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Projects</a:t>
            </a:r>
            <a:endParaRPr lang="es-ES_tradnl" sz="2300" b="1" u="sng" dirty="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val="1759925423"/>
              </p:ext>
            </p:extLst>
          </p:nvPr>
        </p:nvGraphicFramePr>
        <p:xfrm>
          <a:off x="1390149" y="778463"/>
          <a:ext cx="5836267" cy="394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" name="16 Imagen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52" y="762902"/>
            <a:ext cx="808368" cy="876503"/>
          </a:xfrm>
          <a:prstGeom prst="rect">
            <a:avLst/>
          </a:prstGeom>
        </p:spPr>
      </p:pic>
      <p:sp>
        <p:nvSpPr>
          <p:cNvPr id="18" name="17 Flecha abajo"/>
          <p:cNvSpPr/>
          <p:nvPr/>
        </p:nvSpPr>
        <p:spPr>
          <a:xfrm>
            <a:off x="2952805" y="1780094"/>
            <a:ext cx="301119" cy="7440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18 CuadroTexto"/>
          <p:cNvSpPr txBox="1"/>
          <p:nvPr/>
        </p:nvSpPr>
        <p:spPr>
          <a:xfrm>
            <a:off x="2368003" y="1075718"/>
            <a:ext cx="1321836" cy="690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 err="1" smtClean="0">
                <a:solidFill>
                  <a:srgbClr val="FF0000"/>
                </a:solidFill>
              </a:rPr>
              <a:t>Feedback</a:t>
            </a:r>
            <a:r>
              <a:rPr lang="es-ES_tradnl" sz="1600" b="1" dirty="0" smtClean="0">
                <a:solidFill>
                  <a:srgbClr val="FF0000"/>
                </a:solidFill>
              </a:rPr>
              <a:t> </a:t>
            </a:r>
            <a:r>
              <a:rPr lang="es-ES_tradnl" sz="1600" b="1" dirty="0" err="1" smtClean="0">
                <a:solidFill>
                  <a:srgbClr val="FF0000"/>
                </a:solidFill>
              </a:rPr>
              <a:t>from</a:t>
            </a:r>
            <a:r>
              <a:rPr lang="es-ES_tradnl" sz="1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_tradnl" sz="1600" b="1" dirty="0" err="1" smtClean="0">
                <a:solidFill>
                  <a:srgbClr val="FF0000"/>
                </a:solidFill>
              </a:rPr>
              <a:t>the</a:t>
            </a:r>
            <a:r>
              <a:rPr lang="es-ES_tradnl" sz="1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_tradnl" sz="1600" b="1" dirty="0" smtClean="0">
                <a:solidFill>
                  <a:srgbClr val="FF0000"/>
                </a:solidFill>
              </a:rPr>
              <a:t>Eureka Office</a:t>
            </a:r>
            <a:endParaRPr lang="es-ES_tradnl" sz="1600" b="1" dirty="0">
              <a:solidFill>
                <a:srgbClr val="FF0000"/>
              </a:solidFill>
            </a:endParaRPr>
          </a:p>
        </p:txBody>
      </p:sp>
      <p:sp>
        <p:nvSpPr>
          <p:cNvPr id="20" name="19 Flecha doblada hacia arriba"/>
          <p:cNvSpPr/>
          <p:nvPr/>
        </p:nvSpPr>
        <p:spPr>
          <a:xfrm rot="5400000">
            <a:off x="5099887" y="2634311"/>
            <a:ext cx="1021379" cy="413778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20 CuadroTexto"/>
          <p:cNvSpPr txBox="1"/>
          <p:nvPr/>
        </p:nvSpPr>
        <p:spPr>
          <a:xfrm>
            <a:off x="7163540" y="1498716"/>
            <a:ext cx="673416" cy="281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 smtClean="0">
                <a:solidFill>
                  <a:srgbClr val="FF0000"/>
                </a:solidFill>
              </a:rPr>
              <a:t>LOANS</a:t>
            </a:r>
            <a:endParaRPr lang="es-ES_tradnl" sz="1600" b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5973533" y="3070511"/>
            <a:ext cx="785879" cy="281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 smtClean="0">
                <a:solidFill>
                  <a:srgbClr val="FF0000"/>
                </a:solidFill>
              </a:rPr>
              <a:t>GRANTS</a:t>
            </a:r>
            <a:endParaRPr lang="es-ES_tradnl" sz="1600" b="1" dirty="0">
              <a:solidFill>
                <a:srgbClr val="FF0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817465" y="3357348"/>
            <a:ext cx="1950244" cy="767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COMPETITIVE CALL</a:t>
            </a:r>
          </a:p>
          <a:p>
            <a:r>
              <a:rPr lang="es-ES_tradnl" dirty="0" err="1" smtClean="0"/>
              <a:t>Submission</a:t>
            </a:r>
            <a:r>
              <a:rPr lang="es-ES_tradnl" dirty="0" smtClean="0"/>
              <a:t> once </a:t>
            </a:r>
            <a:r>
              <a:rPr lang="es-ES_tradnl" dirty="0" err="1" smtClean="0"/>
              <a:t>the</a:t>
            </a:r>
            <a:r>
              <a:rPr lang="es-ES_tradnl" dirty="0" smtClean="0"/>
              <a:t> </a:t>
            </a:r>
          </a:p>
          <a:p>
            <a:r>
              <a:rPr lang="es-ES_tradnl" dirty="0" err="1"/>
              <a:t>p</a:t>
            </a:r>
            <a:r>
              <a:rPr lang="es-ES_tradnl" dirty="0" err="1" smtClean="0"/>
              <a:t>roposal</a:t>
            </a:r>
            <a:r>
              <a:rPr lang="es-ES_tradnl" dirty="0" smtClean="0"/>
              <a:t> </a:t>
            </a:r>
            <a:r>
              <a:rPr lang="es-ES_tradnl" dirty="0" err="1" smtClean="0"/>
              <a:t>is</a:t>
            </a:r>
            <a:r>
              <a:rPr lang="es-ES_tradnl" dirty="0" smtClean="0"/>
              <a:t> </a:t>
            </a:r>
            <a:r>
              <a:rPr lang="es-ES_tradnl" dirty="0" err="1" smtClean="0"/>
              <a:t>labeled</a:t>
            </a:r>
            <a:endParaRPr lang="es-ES_tradnl" dirty="0" smtClean="0"/>
          </a:p>
        </p:txBody>
      </p:sp>
      <p:sp>
        <p:nvSpPr>
          <p:cNvPr id="24" name="23 Elipse"/>
          <p:cNvSpPr/>
          <p:nvPr/>
        </p:nvSpPr>
        <p:spPr>
          <a:xfrm>
            <a:off x="3700072" y="2035253"/>
            <a:ext cx="300060" cy="2952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24 Elipse"/>
          <p:cNvSpPr/>
          <p:nvPr/>
        </p:nvSpPr>
        <p:spPr>
          <a:xfrm>
            <a:off x="4662081" y="1639405"/>
            <a:ext cx="420238" cy="35917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25 Elipse"/>
          <p:cNvSpPr/>
          <p:nvPr/>
        </p:nvSpPr>
        <p:spPr>
          <a:xfrm>
            <a:off x="5791000" y="1311442"/>
            <a:ext cx="474358" cy="49687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16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18" grpId="0" animBg="1"/>
      <p:bldP spid="19" grpId="0"/>
      <p:bldP spid="20" grpId="0" animBg="1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99614" y="282858"/>
            <a:ext cx="1980777" cy="428728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300" b="1" u="sng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EUROSTARS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4" y="1094433"/>
            <a:ext cx="5685439" cy="111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4"/>
          <a:stretch/>
        </p:blipFill>
        <p:spPr bwMode="auto">
          <a:xfrm>
            <a:off x="6770884" y="1239268"/>
            <a:ext cx="2083750" cy="194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036" y="282858"/>
            <a:ext cx="1158402" cy="7668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9" y="2465402"/>
            <a:ext cx="6048154" cy="223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373923" y="4459459"/>
            <a:ext cx="5297009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 err="1" smtClean="0">
                <a:solidFill>
                  <a:srgbClr val="FF0000"/>
                </a:solidFill>
              </a:rPr>
              <a:t>Centralized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evaluation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but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decentralized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funding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70843" y="292164"/>
            <a:ext cx="6119731" cy="782671"/>
          </a:xfrm>
          <a:prstGeom prst="rect">
            <a:avLst/>
          </a:prstGeom>
        </p:spPr>
        <p:txBody>
          <a:bodyPr wrap="none" lIns="74062" tIns="37031" rIns="74062" bIns="37031">
            <a:spAutoFit/>
          </a:bodyPr>
          <a:lstStyle/>
          <a:p>
            <a:pPr lvl="0"/>
            <a:r>
              <a:rPr lang="es-ES_tradnl" sz="2300" b="1" u="sng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WHEN to </a:t>
            </a:r>
            <a:r>
              <a:rPr lang="es-ES_tradnl" sz="2300" b="1" u="sng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submit</a:t>
            </a:r>
            <a:r>
              <a:rPr lang="es-ES_tradnl" sz="2300" b="1" u="sng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a EUROSTARS </a:t>
            </a:r>
            <a:r>
              <a:rPr lang="es-ES_tradnl" sz="2300" b="1" u="sng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proposal</a:t>
            </a:r>
            <a:r>
              <a:rPr lang="es-ES_tradnl" sz="2300" b="1" u="sng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lvl="0"/>
            <a:endParaRPr lang="es-ES_tradnl" sz="2300" b="1" u="sng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57" y="198757"/>
            <a:ext cx="1160300" cy="76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881762" y="1715571"/>
            <a:ext cx="6865585" cy="1921449"/>
          </a:xfrm>
          <a:prstGeom prst="rect">
            <a:avLst/>
          </a:prstGeom>
          <a:solidFill>
            <a:srgbClr val="00B0F0">
              <a:alpha val="75000"/>
            </a:srgbClr>
          </a:solidFill>
        </p:spPr>
        <p:txBody>
          <a:bodyPr wrap="square" lIns="74066" tIns="37033" rIns="74066" bIns="37033">
            <a:spAutoFit/>
          </a:bodyPr>
          <a:lstStyle/>
          <a:p>
            <a:pPr marL="685872" lvl="1" indent="-277749">
              <a:buFont typeface="Wingdings" pitchFamily="2" charset="2"/>
              <a:buChar char="ü"/>
            </a:pPr>
            <a:r>
              <a:rPr lang="es-ES_tradnl" sz="2400" dirty="0" err="1" smtClean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Cut</a:t>
            </a:r>
            <a:r>
              <a:rPr lang="es-ES_tradnl" sz="2400" dirty="0" smtClean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</a:t>
            </a:r>
            <a:r>
              <a:rPr lang="es-ES_tradnl" sz="2400" dirty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Off 9: 1</a:t>
            </a:r>
            <a:r>
              <a:rPr lang="es-ES_tradnl" sz="2400" dirty="0" smtClean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</a:t>
            </a:r>
            <a:r>
              <a:rPr lang="es-ES_tradnl" sz="2400" dirty="0" err="1" smtClean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March</a:t>
            </a:r>
            <a:r>
              <a:rPr lang="es-ES_tradnl" sz="2400" dirty="0" smtClean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</a:t>
            </a:r>
            <a:r>
              <a:rPr lang="es-ES_tradnl" sz="2400" dirty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2018</a:t>
            </a:r>
          </a:p>
          <a:p>
            <a:pPr marL="685872" lvl="1" indent="-277749">
              <a:buFont typeface="Wingdings" pitchFamily="2" charset="2"/>
              <a:buChar char="ü"/>
            </a:pPr>
            <a:r>
              <a:rPr lang="es-ES_tradnl" sz="2400" dirty="0" err="1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Cut</a:t>
            </a:r>
            <a:r>
              <a:rPr lang="es-ES_tradnl" sz="2400" dirty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Off 10: </a:t>
            </a:r>
            <a:r>
              <a:rPr lang="es-ES_tradnl" sz="2400" dirty="0" smtClean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13 </a:t>
            </a:r>
            <a:r>
              <a:rPr lang="es-ES_tradnl" sz="2400" dirty="0" err="1" smtClean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September</a:t>
            </a:r>
            <a:r>
              <a:rPr lang="es-ES_tradnl" sz="2400" dirty="0" smtClean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2018</a:t>
            </a:r>
          </a:p>
          <a:p>
            <a:pPr marL="685872" lvl="1" indent="-277749">
              <a:buFont typeface="Wingdings" pitchFamily="2" charset="2"/>
              <a:buChar char="ü"/>
            </a:pPr>
            <a:endParaRPr lang="es-ES_tradnl" sz="2400" dirty="0">
              <a:solidFill>
                <a:srgbClr val="E7E6E6">
                  <a:lumMod val="25000"/>
                </a:srgbClr>
              </a:solidFill>
              <a:latin typeface="Arial Narrow" pitchFamily="34" charset="0"/>
            </a:endParaRPr>
          </a:p>
          <a:p>
            <a:pPr lvl="1"/>
            <a:r>
              <a:rPr lang="es-ES_tradnl" sz="2400" dirty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          … 2 </a:t>
            </a:r>
            <a:r>
              <a:rPr lang="es-ES_tradnl" sz="2400" dirty="0" err="1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Cut</a:t>
            </a:r>
            <a:r>
              <a:rPr lang="es-ES_tradnl" sz="2400" dirty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</a:t>
            </a:r>
            <a:r>
              <a:rPr lang="es-ES_tradnl" sz="2400" dirty="0" err="1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Offs</a:t>
            </a:r>
            <a:r>
              <a:rPr lang="es-ES_tradnl" sz="2400" dirty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</a:t>
            </a:r>
            <a:r>
              <a:rPr lang="es-ES_tradnl" sz="2400" dirty="0" err="1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every</a:t>
            </a:r>
            <a:r>
              <a:rPr lang="es-ES_tradnl" sz="2400" dirty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</a:t>
            </a:r>
            <a:r>
              <a:rPr lang="es-ES_tradnl" sz="2400" dirty="0" err="1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year</a:t>
            </a:r>
            <a:r>
              <a:rPr lang="es-ES_tradnl" sz="2400" dirty="0">
                <a:solidFill>
                  <a:srgbClr val="E7E6E6">
                    <a:lumMod val="25000"/>
                  </a:srgbClr>
                </a:solidFill>
                <a:latin typeface="Arial Narrow" pitchFamily="34" charset="0"/>
              </a:rPr>
              <a:t> up to 2020</a:t>
            </a:r>
            <a:endParaRPr lang="es-ES_tradnl" sz="2400" dirty="0">
              <a:solidFill>
                <a:prstClr val="black"/>
              </a:solidFill>
            </a:endParaRPr>
          </a:p>
          <a:p>
            <a:pPr marL="685872" lvl="1" indent="-277749">
              <a:buFont typeface="Wingdings" pitchFamily="2" charset="2"/>
              <a:buChar char="ü"/>
            </a:pPr>
            <a:endParaRPr lang="es-ES_tradnl" sz="2400" dirty="0">
              <a:solidFill>
                <a:srgbClr val="E7E6E6">
                  <a:lumMod val="25000"/>
                </a:srgb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43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90537" y="385684"/>
            <a:ext cx="4009602" cy="428728"/>
          </a:xfrm>
          <a:prstGeom prst="rect">
            <a:avLst/>
          </a:prstGeom>
        </p:spPr>
        <p:txBody>
          <a:bodyPr wrap="none" lIns="74062" tIns="37031" rIns="74062" bIns="37031">
            <a:spAutoFit/>
          </a:bodyPr>
          <a:lstStyle/>
          <a:p>
            <a:pPr lvl="0"/>
            <a:r>
              <a:rPr lang="es-ES_tradnl" sz="2300" b="1" u="sng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CDTI Funding </a:t>
            </a:r>
            <a:r>
              <a:rPr lang="es-ES_tradnl" sz="2300" b="1" u="sng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for</a:t>
            </a:r>
            <a:r>
              <a:rPr lang="es-ES_tradnl" sz="2300" b="1" u="sng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300" b="1" u="sng" dirty="0" err="1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Eurostars</a:t>
            </a:r>
            <a:endParaRPr lang="es-ES_tradnl" sz="2300" b="1" u="sng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58" y="385684"/>
            <a:ext cx="1160300" cy="76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90536" y="1234340"/>
            <a:ext cx="6215089" cy="3060222"/>
          </a:xfrm>
          <a:prstGeom prst="rect">
            <a:avLst/>
          </a:prstGeom>
          <a:solidFill>
            <a:srgbClr val="00B0F0"/>
          </a:solidFill>
        </p:spPr>
        <p:txBody>
          <a:bodyPr wrap="square" lIns="74066" tIns="37033" rIns="74066" bIns="37033">
            <a:spAutoFit/>
          </a:bodyPr>
          <a:lstStyle/>
          <a:p>
            <a:pPr marL="309896" indent="-277749" defTabSz="740664">
              <a:buClr>
                <a:srgbClr val="5B9BD5"/>
              </a:buClr>
              <a:buFont typeface="Wingdings" pitchFamily="2" charset="2"/>
              <a:buChar char="ü"/>
            </a:pPr>
            <a:r>
              <a:rPr lang="en-US" altLang="en-US" sz="1800" b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SPECIFIC CALL (</a:t>
            </a:r>
            <a:r>
              <a:rPr lang="en-US" altLang="en-US" sz="1800" b="1" i="1" dirty="0" err="1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Interempresas</a:t>
            </a:r>
            <a:r>
              <a:rPr lang="en-US" altLang="en-US" sz="1800" b="1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 Internacional)</a:t>
            </a:r>
          </a:p>
          <a:p>
            <a:pPr marL="309896" indent="-277749" defTabSz="740664">
              <a:buClr>
                <a:srgbClr val="5B9BD5"/>
              </a:buClr>
              <a:buFont typeface="Wingdings" pitchFamily="2" charset="2"/>
              <a:buChar char="ü"/>
            </a:pPr>
            <a:endParaRPr lang="en-US" altLang="en-US" sz="1800" b="1" dirty="0">
              <a:solidFill>
                <a:schemeClr val="bg2">
                  <a:lumMod val="25000"/>
                </a:schemeClr>
              </a:solidFill>
              <a:ea typeface="ＭＳ Ｐゴシック" pitchFamily="34" charset="-128"/>
              <a:sym typeface="Arial" charset="0"/>
            </a:endParaRPr>
          </a:p>
          <a:p>
            <a:pPr marL="718020" lvl="1" indent="-277749" defTabSz="740664">
              <a:buClr>
                <a:srgbClr val="5B9BD5"/>
              </a:buClr>
              <a:buFont typeface="Wingdings" pitchFamily="2" charset="2"/>
              <a:buChar char="ü"/>
            </a:pPr>
            <a:r>
              <a:rPr lang="en-US" altLang="en-US" sz="1800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10 Mio Euros /year (2 </a:t>
            </a:r>
            <a:r>
              <a:rPr lang="en-US" altLang="en-US" sz="1800" i="1" dirty="0" err="1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CoDs</a:t>
            </a:r>
            <a:r>
              <a:rPr lang="en-US" altLang="en-US" sz="1800" i="1" dirty="0" smtClean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) (11,8 Mio Euros in 2017)</a:t>
            </a:r>
            <a:endParaRPr lang="en-US" altLang="en-US" sz="1800" i="1" dirty="0">
              <a:solidFill>
                <a:schemeClr val="bg2">
                  <a:lumMod val="25000"/>
                </a:schemeClr>
              </a:solidFill>
              <a:ea typeface="ＭＳ Ｐゴシック" pitchFamily="34" charset="-128"/>
              <a:sym typeface="Arial" charset="0"/>
            </a:endParaRPr>
          </a:p>
          <a:p>
            <a:pPr marL="718020" lvl="1" indent="-277749" defTabSz="740664">
              <a:buClr>
                <a:srgbClr val="5B9BD5"/>
              </a:buClr>
              <a:buFont typeface="Wingdings" pitchFamily="2" charset="2"/>
              <a:buChar char="ü"/>
            </a:pPr>
            <a:endParaRPr lang="en-US" altLang="en-US" sz="1800" i="1" dirty="0">
              <a:solidFill>
                <a:schemeClr val="bg2">
                  <a:lumMod val="25000"/>
                </a:schemeClr>
              </a:solidFill>
              <a:ea typeface="ＭＳ Ｐゴシック" pitchFamily="34" charset="-128"/>
              <a:sym typeface="Arial" charset="0"/>
            </a:endParaRPr>
          </a:p>
          <a:p>
            <a:pPr marL="718020" lvl="1" indent="-277749" defTabSz="740664">
              <a:buClr>
                <a:srgbClr val="5B9BD5"/>
              </a:buClr>
              <a:buFont typeface="Wingdings" pitchFamily="2" charset="2"/>
              <a:buChar char="ü"/>
            </a:pPr>
            <a:r>
              <a:rPr lang="en-US" altLang="en-US" sz="1800" b="1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GRANTS</a:t>
            </a:r>
            <a:r>
              <a:rPr lang="en-US" altLang="en-US" sz="1800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 depending the size of the company: </a:t>
            </a:r>
          </a:p>
          <a:p>
            <a:pPr marL="1126142" lvl="2" indent="-277749" defTabSz="740664">
              <a:spcBef>
                <a:spcPts val="1200"/>
              </a:spcBef>
              <a:buClr>
                <a:srgbClr val="5B9BD5"/>
              </a:buClr>
              <a:buFont typeface="Wingdings" pitchFamily="2" charset="2"/>
              <a:buChar char="ü"/>
            </a:pPr>
            <a:r>
              <a:rPr lang="en-US" altLang="en-US" sz="1800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SMALL COMPANIES: </a:t>
            </a:r>
            <a:r>
              <a:rPr lang="en-US" altLang="en-US" sz="1800" b="1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up to 60% </a:t>
            </a:r>
            <a:r>
              <a:rPr lang="en-US" altLang="en-US" sz="1800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of the eligible costs</a:t>
            </a:r>
          </a:p>
          <a:p>
            <a:pPr marL="1126142" lvl="2" indent="-277749" defTabSz="740664">
              <a:spcBef>
                <a:spcPts val="1200"/>
              </a:spcBef>
              <a:buClr>
                <a:srgbClr val="5B9BD5"/>
              </a:buClr>
              <a:buFont typeface="Wingdings" pitchFamily="2" charset="2"/>
              <a:buChar char="ü"/>
            </a:pPr>
            <a:r>
              <a:rPr lang="en-US" altLang="en-US" sz="1800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MEDIUM COMPANIES: </a:t>
            </a:r>
            <a:r>
              <a:rPr lang="en-US" altLang="en-US" sz="1800" b="1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up to 50% </a:t>
            </a:r>
            <a:r>
              <a:rPr lang="en-US" altLang="en-US" sz="1800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of the eligible costs</a:t>
            </a:r>
          </a:p>
          <a:p>
            <a:pPr marL="1126142" lvl="2" indent="-277749" defTabSz="740664">
              <a:spcBef>
                <a:spcPts val="1200"/>
              </a:spcBef>
              <a:buClr>
                <a:srgbClr val="5B9BD5"/>
              </a:buClr>
              <a:buFont typeface="Wingdings" pitchFamily="2" charset="2"/>
              <a:buChar char="ü"/>
            </a:pPr>
            <a:r>
              <a:rPr lang="en-US" altLang="en-US" sz="1800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LARGE ENTERPRISES: </a:t>
            </a:r>
            <a:r>
              <a:rPr lang="en-US" altLang="en-US" sz="1800" b="1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up to 40% </a:t>
            </a:r>
            <a:r>
              <a:rPr lang="en-US" altLang="en-US" sz="1800" i="1" dirty="0">
                <a:solidFill>
                  <a:schemeClr val="bg2">
                    <a:lumMod val="25000"/>
                  </a:schemeClr>
                </a:solidFill>
                <a:ea typeface="ＭＳ Ｐゴシック" pitchFamily="34" charset="-128"/>
                <a:sym typeface="Arial" charset="0"/>
              </a:rPr>
              <a:t>of the eligible costs</a:t>
            </a:r>
          </a:p>
          <a:p>
            <a:pPr marL="685872" lvl="1" indent="-277749">
              <a:buFont typeface="Wingdings" pitchFamily="2" charset="2"/>
              <a:buChar char="ü"/>
            </a:pPr>
            <a:endParaRPr lang="es-ES_tradnl" sz="2000" b="1" dirty="0">
              <a:solidFill>
                <a:schemeClr val="bg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14854" y="1454416"/>
            <a:ext cx="2779808" cy="998115"/>
          </a:xfrm>
          <a:prstGeom prst="rect">
            <a:avLst/>
          </a:prstGeom>
          <a:solidFill>
            <a:srgbClr val="00B0F0"/>
          </a:solidFill>
          <a:ln w="38100">
            <a:solidFill>
              <a:srgbClr val="FF0000"/>
            </a:solidFill>
          </a:ln>
        </p:spPr>
        <p:txBody>
          <a:bodyPr wrap="square" lIns="74062" tIns="37031" rIns="74062" bIns="37031" rtlCol="0">
            <a:spAutoFit/>
          </a:bodyPr>
          <a:lstStyle/>
          <a:p>
            <a:pPr algn="ctr"/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FUNDING </a:t>
            </a:r>
            <a:r>
              <a:rPr lang="es-ES_tradnl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depends</a:t>
            </a:r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</a:t>
            </a:r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National</a:t>
            </a:r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Funding Rules!</a:t>
            </a:r>
          </a:p>
          <a:p>
            <a:pPr algn="ctr"/>
            <a:endParaRPr lang="es-ES_tradnl" sz="15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_tradnl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Check</a:t>
            </a:r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5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es-ES_tradnl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NPC!</a:t>
            </a:r>
            <a:endParaRPr lang="es-ES_tradnl" sz="15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3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3267339217"/>
              </p:ext>
            </p:extLst>
          </p:nvPr>
        </p:nvGraphicFramePr>
        <p:xfrm>
          <a:off x="441367" y="1581463"/>
          <a:ext cx="3119517" cy="134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1452368211"/>
              </p:ext>
            </p:extLst>
          </p:nvPr>
        </p:nvGraphicFramePr>
        <p:xfrm>
          <a:off x="3657599" y="677008"/>
          <a:ext cx="4824046" cy="329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3 Rectángulo"/>
          <p:cNvSpPr/>
          <p:nvPr/>
        </p:nvSpPr>
        <p:spPr>
          <a:xfrm>
            <a:off x="4620125" y="2827704"/>
            <a:ext cx="3657601" cy="914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74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6E6AD2D-E909-421A-8ACF-63F5CE1D2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  <p:bldGraphic spid="2" grpId="0">
        <p:bldAsOne/>
      </p:bldGraphic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5942" y="189297"/>
            <a:ext cx="5251929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Spain in Eureka,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some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figures…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73" y="88296"/>
            <a:ext cx="890021" cy="115179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0" y="1013158"/>
            <a:ext cx="4743850" cy="205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69" y="3297115"/>
            <a:ext cx="2017019" cy="168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4" y="3159031"/>
            <a:ext cx="1665226" cy="158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2366069" y="3148172"/>
            <a:ext cx="934359" cy="65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928594" y="3954600"/>
            <a:ext cx="537436" cy="374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1837922" y="842581"/>
            <a:ext cx="1122584" cy="60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6400800" y="1443789"/>
            <a:ext cx="2387898" cy="1323439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2012-2016: 1.528 </a:t>
            </a:r>
            <a:r>
              <a:rPr lang="es-ES_tradnl" b="1" dirty="0" err="1" smtClean="0"/>
              <a:t>projects</a:t>
            </a:r>
            <a:endParaRPr lang="es-ES_tradnl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442 Network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882 </a:t>
            </a:r>
            <a:r>
              <a:rPr lang="es-ES_tradnl" dirty="0" err="1" smtClean="0"/>
              <a:t>eurostars</a:t>
            </a:r>
            <a:endParaRPr lang="es-ES_tradnl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S_tradnl" dirty="0" smtClean="0"/>
              <a:t>205 </a:t>
            </a:r>
            <a:r>
              <a:rPr lang="es-ES_tradnl" dirty="0" err="1" smtClean="0"/>
              <a:t>clusters</a:t>
            </a:r>
            <a:endParaRPr lang="es-ES_tradnl" dirty="0" smtClean="0"/>
          </a:p>
          <a:p>
            <a:pPr marL="285750" indent="-285750">
              <a:buFont typeface="Arial" pitchFamily="34" charset="0"/>
              <a:buChar char="•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3174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2824847190"/>
              </p:ext>
            </p:extLst>
          </p:nvPr>
        </p:nvGraphicFramePr>
        <p:xfrm>
          <a:off x="669015" y="1185808"/>
          <a:ext cx="7646963" cy="2881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543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6E6AD2D-E909-421A-8ACF-63F5CE1D2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DF162F8D-E76C-406D-98E2-FED298BDD9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D3216221-5EF8-44E1-B723-1954C94C4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6" y="400598"/>
            <a:ext cx="5772993" cy="5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6" y="2099610"/>
            <a:ext cx="6685649" cy="2582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80254" y="1376066"/>
            <a:ext cx="1563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OBJECTIVES</a:t>
            </a:r>
          </a:p>
          <a:p>
            <a:endParaRPr lang="es-ES_tradnl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20" y="1158936"/>
            <a:ext cx="2336935" cy="160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73" y="2762746"/>
            <a:ext cx="2017855" cy="1670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73" y="88296"/>
            <a:ext cx="890021" cy="115179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79670" y="4488280"/>
            <a:ext cx="7520136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0000"/>
                </a:solidFill>
              </a:rPr>
              <a:t>SPANISH CHAIR FINAL REPORT. http://www.eurekanetwork.org/content/spanish-chair-final-report</a:t>
            </a:r>
          </a:p>
        </p:txBody>
      </p:sp>
    </p:spTree>
    <p:extLst>
      <p:ext uri="{BB962C8B-B14F-4D97-AF65-F5344CB8AC3E}">
        <p14:creationId xmlns:p14="http://schemas.microsoft.com/office/powerpoint/2010/main" val="312952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6" y="400598"/>
            <a:ext cx="5772993" cy="5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73" y="88296"/>
            <a:ext cx="890021" cy="1151792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00" y="1090083"/>
            <a:ext cx="1473990" cy="1473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29" y="2763829"/>
            <a:ext cx="3541242" cy="198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64" y="1307947"/>
            <a:ext cx="3918138" cy="251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475396" y="4050792"/>
            <a:ext cx="277133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_tradnl" dirty="0" smtClean="0"/>
              <a:t>More </a:t>
            </a:r>
            <a:r>
              <a:rPr lang="es-ES_tradnl" dirty="0" err="1" smtClean="0"/>
              <a:t>than</a:t>
            </a:r>
            <a:r>
              <a:rPr lang="es-ES_tradnl" dirty="0" smtClean="0"/>
              <a:t> 1.000 </a:t>
            </a:r>
            <a:r>
              <a:rPr lang="es-ES_tradnl" dirty="0" err="1" smtClean="0"/>
              <a:t>attendees</a:t>
            </a:r>
            <a:endParaRPr lang="es-ES_tradnl" dirty="0" smtClean="0"/>
          </a:p>
          <a:p>
            <a:r>
              <a:rPr lang="es-ES_tradnl" dirty="0" smtClean="0"/>
              <a:t>More </a:t>
            </a:r>
            <a:r>
              <a:rPr lang="es-ES_tradnl" dirty="0" err="1" smtClean="0"/>
              <a:t>than</a:t>
            </a:r>
            <a:r>
              <a:rPr lang="es-ES_tradnl" dirty="0" smtClean="0"/>
              <a:t> 1.500 B2B </a:t>
            </a:r>
            <a:r>
              <a:rPr lang="es-ES_tradnl" dirty="0" err="1" smtClean="0"/>
              <a:t>meetings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468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6" y="400598"/>
            <a:ext cx="5772993" cy="5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73" y="88296"/>
            <a:ext cx="890021" cy="1151792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00" y="1090083"/>
            <a:ext cx="1473990" cy="147399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38" y="2815805"/>
            <a:ext cx="3541242" cy="1989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64" y="1307947"/>
            <a:ext cx="3918138" cy="251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475396" y="4050792"/>
            <a:ext cx="2771336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_tradnl" dirty="0" smtClean="0"/>
              <a:t>More </a:t>
            </a:r>
            <a:r>
              <a:rPr lang="es-ES_tradnl" dirty="0" err="1" smtClean="0"/>
              <a:t>than</a:t>
            </a:r>
            <a:r>
              <a:rPr lang="es-ES_tradnl" dirty="0" smtClean="0"/>
              <a:t> 1.000 </a:t>
            </a:r>
            <a:r>
              <a:rPr lang="es-ES_tradnl" dirty="0" err="1" smtClean="0"/>
              <a:t>attendees</a:t>
            </a:r>
            <a:endParaRPr lang="es-ES_tradnl" dirty="0" smtClean="0"/>
          </a:p>
          <a:p>
            <a:r>
              <a:rPr lang="es-ES_tradnl" dirty="0" smtClean="0"/>
              <a:t>More </a:t>
            </a:r>
            <a:r>
              <a:rPr lang="es-ES_tradnl" dirty="0" err="1" smtClean="0"/>
              <a:t>than</a:t>
            </a:r>
            <a:r>
              <a:rPr lang="es-ES_tradnl" dirty="0" smtClean="0"/>
              <a:t> 1.500 B2B </a:t>
            </a:r>
            <a:r>
              <a:rPr lang="es-ES_tradnl" dirty="0" err="1" smtClean="0"/>
              <a:t>meetings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723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6" y="400598"/>
            <a:ext cx="5772993" cy="5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73" y="88296"/>
            <a:ext cx="890021" cy="1151792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15" y="1507995"/>
            <a:ext cx="6659479" cy="12806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4 CuadroTexto"/>
          <p:cNvSpPr txBox="1"/>
          <p:nvPr/>
        </p:nvSpPr>
        <p:spPr>
          <a:xfrm>
            <a:off x="2911641" y="3501189"/>
            <a:ext cx="359265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EUREKA INNOVATION WEEK in HELSINKI</a:t>
            </a:r>
          </a:p>
          <a:p>
            <a:pPr algn="ctr"/>
            <a:r>
              <a:rPr lang="es-ES_trad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21-25 MAYO 2018</a:t>
            </a:r>
            <a:endParaRPr lang="es-ES_tradnl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7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6" y="400598"/>
            <a:ext cx="5772993" cy="5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73" y="88296"/>
            <a:ext cx="890021" cy="1151792"/>
          </a:xfrm>
          <a:prstGeom prst="rect">
            <a:avLst/>
          </a:prstGeom>
        </p:spPr>
      </p:pic>
      <p:sp>
        <p:nvSpPr>
          <p:cNvPr id="5" name="Marcador de texto 9"/>
          <p:cNvSpPr>
            <a:spLocks noGrp="1"/>
          </p:cNvSpPr>
          <p:nvPr>
            <p:ph type="body" sz="quarter" idx="4294967295"/>
          </p:nvPr>
        </p:nvSpPr>
        <p:spPr>
          <a:xfrm>
            <a:off x="427713" y="1088987"/>
            <a:ext cx="7878763" cy="426682"/>
          </a:xfrm>
          <a:prstGeom prst="rect">
            <a:avLst/>
          </a:prstGeom>
        </p:spPr>
        <p:txBody>
          <a:bodyPr lIns="91433" tIns="45718" rIns="91433" bIns="45718"/>
          <a:lstStyle/>
          <a:p>
            <a:pPr marL="0" indent="0">
              <a:buNone/>
            </a:pPr>
            <a:r>
              <a:rPr lang="en-US" b="1" dirty="0" smtClean="0">
                <a:solidFill>
                  <a:srgbClr val="1B90C6"/>
                </a:solidFill>
              </a:rPr>
              <a:t>EUREKA IMPACT ASSESSMENT – KEY RESULTS</a:t>
            </a:r>
            <a:endParaRPr lang="en-US" b="1" dirty="0">
              <a:solidFill>
                <a:srgbClr val="1B90C6"/>
              </a:solidFill>
            </a:endParaRPr>
          </a:p>
        </p:txBody>
      </p:sp>
      <p:sp>
        <p:nvSpPr>
          <p:cNvPr id="7" name="Marcador de texto 7"/>
          <p:cNvSpPr>
            <a:spLocks noGrp="1"/>
          </p:cNvSpPr>
          <p:nvPr>
            <p:ph type="body" sz="quarter" idx="13"/>
          </p:nvPr>
        </p:nvSpPr>
        <p:spPr>
          <a:xfrm>
            <a:off x="427713" y="1687041"/>
            <a:ext cx="8367371" cy="260149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s-ES_tradnl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_tradn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</a:t>
            </a:r>
            <a:r>
              <a:rPr lang="es-ES_tradn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es-ES_tradn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es-ES_tradn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participate</a:t>
            </a:r>
            <a:r>
              <a:rPr lang="es-ES_tradn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Network </a:t>
            </a:r>
            <a:r>
              <a:rPr lang="es-ES_tradnl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_tradn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es-ES_tradn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Projects in Eureka,</a:t>
            </a:r>
          </a:p>
          <a:p>
            <a:pPr marL="0" indent="0">
              <a:buNone/>
            </a:pP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_trad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comparison</a:t>
            </a: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_tradnl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non-Eureka </a:t>
            </a:r>
            <a:r>
              <a:rPr lang="es-ES_tradnl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es-ES_tradnl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Turnover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14%</a:t>
            </a:r>
          </a:p>
          <a:p>
            <a:pPr lvl="1"/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Positive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employment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6%</a:t>
            </a:r>
          </a:p>
          <a:p>
            <a:pPr lvl="1"/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Strengthened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positioning</a:t>
            </a:r>
            <a:endParaRPr lang="es-ES_tradnl" sz="16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Entering</a:t>
            </a:r>
            <a:r>
              <a:rPr lang="es-ES_trad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of new </a:t>
            </a:r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markets</a:t>
            </a:r>
            <a:endParaRPr lang="es-ES_tradnl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Improving</a:t>
            </a:r>
            <a:r>
              <a:rPr lang="es-ES_trad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market</a:t>
            </a:r>
            <a:r>
              <a:rPr lang="es-ES_trad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shares</a:t>
            </a:r>
          </a:p>
          <a:p>
            <a:pPr lvl="2"/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es-ES_tradnl" sz="16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exports</a:t>
            </a:r>
            <a:endParaRPr lang="es-ES_tradnl" sz="16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es-ES_trad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total </a:t>
            </a:r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r>
              <a:rPr lang="es-ES_trad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and R&amp;D </a:t>
            </a:r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es-ES_trad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endParaRPr lang="es-ES_tradnl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es-ES_trad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their</a:t>
            </a:r>
            <a:r>
              <a:rPr lang="es-ES_tradnl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competitiviteness</a:t>
            </a:r>
            <a:endParaRPr lang="es-ES_tradnl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6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Blip>
                <a:blip r:embed="rId5"/>
              </a:buBlip>
            </a:pP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937659" y="4642669"/>
            <a:ext cx="558127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1400" b="1" dirty="0" smtClean="0">
                <a:solidFill>
                  <a:srgbClr val="FF0000"/>
                </a:solidFill>
              </a:rPr>
              <a:t>EUREKA IMPACT ASSESSMENT REPORT: </a:t>
            </a:r>
            <a:r>
              <a:rPr lang="es-ES_tradnl" sz="1400" b="1" dirty="0">
                <a:solidFill>
                  <a:srgbClr val="FF0000"/>
                </a:solidFill>
              </a:rPr>
              <a:t>http</a:t>
            </a:r>
            <a:r>
              <a:rPr lang="es-ES_tradnl" sz="1400" b="1" dirty="0" smtClean="0">
                <a:solidFill>
                  <a:srgbClr val="FF0000"/>
                </a:solidFill>
              </a:rPr>
              <a:t>://www.eurekanetwork.org</a:t>
            </a:r>
            <a:endParaRPr lang="es-ES_tradnl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8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762837208"/>
              </p:ext>
            </p:extLst>
          </p:nvPr>
        </p:nvGraphicFramePr>
        <p:xfrm>
          <a:off x="441367" y="1581463"/>
          <a:ext cx="3119517" cy="134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4247186645"/>
              </p:ext>
            </p:extLst>
          </p:nvPr>
        </p:nvGraphicFramePr>
        <p:xfrm>
          <a:off x="3657599" y="677008"/>
          <a:ext cx="4824046" cy="329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9391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6E6AD2D-E909-421A-8ACF-63F5CE1D2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  <p:bldGraphic spid="2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1398354" y="337418"/>
            <a:ext cx="6594341" cy="4307156"/>
            <a:chOff x="398665" y="-1073553"/>
            <a:chExt cx="9726000" cy="8571544"/>
          </a:xfrm>
        </p:grpSpPr>
        <p:pic>
          <p:nvPicPr>
            <p:cNvPr id="1029" name="Picture 5" descr="C:\Users\sm\Pictures\eureka-instruments-tree-nonumber_SM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665" y="-1073553"/>
              <a:ext cx="9521610" cy="8425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>
              <a:off x="3739872" y="6810567"/>
              <a:ext cx="2858342" cy="687424"/>
            </a:xfrm>
            <a:prstGeom prst="rect">
              <a:avLst/>
            </a:prstGeom>
          </p:spPr>
          <p:txBody>
            <a:bodyPr wrap="none" lIns="100785" tIns="50393" rIns="100785" bIns="50393">
              <a:spAutoFit/>
            </a:bodyPr>
            <a:lstStyle/>
            <a:p>
              <a:pPr algn="ctr">
                <a:lnSpc>
                  <a:spcPts val="1875"/>
                </a:lnSpc>
              </a:pPr>
              <a:r>
                <a:rPr lang="ta-IN" b="1" dirty="0" smtClean="0">
                  <a:solidFill>
                    <a:schemeClr val="bg1"/>
                  </a:solidFill>
                  <a:latin typeface="Arial"/>
                  <a:cs typeface="Arial"/>
                </a:rPr>
                <a:t>Over 40 countries</a:t>
              </a:r>
              <a:endParaRPr lang="en-US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044286" y="2839339"/>
              <a:ext cx="1100655" cy="979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  <a:latin typeface="Arial Narrow"/>
                  <a:cs typeface="Arial Narrow"/>
                </a:rPr>
                <a:t>NETWORK</a:t>
              </a:r>
              <a:r>
                <a:rPr lang="ta-IN" sz="1100" dirty="0">
                  <a:solidFill>
                    <a:schemeClr val="bg1"/>
                  </a:solidFill>
                  <a:latin typeface="Arial Narrow"/>
                  <a:cs typeface="Arial Narrow"/>
                </a:rPr>
                <a:t> </a:t>
              </a:r>
            </a:p>
            <a:p>
              <a:pPr algn="ctr"/>
              <a:r>
                <a:rPr lang="ta-IN" sz="1100" dirty="0">
                  <a:solidFill>
                    <a:schemeClr val="bg1"/>
                  </a:solidFill>
                  <a:latin typeface="Arial Narrow"/>
                  <a:cs typeface="Arial Narrow"/>
                </a:rPr>
                <a:t>PROJECTS</a:t>
              </a:r>
            </a:p>
            <a:p>
              <a:pPr algn="ctr"/>
              <a:r>
                <a:rPr lang="ta-IN" sz="1000" dirty="0">
                  <a:solidFill>
                    <a:schemeClr val="bg1"/>
                  </a:solidFill>
                  <a:latin typeface="Arial Narrow"/>
                  <a:cs typeface="Arial Narrow"/>
                </a:rPr>
                <a:t>4</a:t>
              </a:r>
              <a:r>
                <a:rPr lang="en-US" sz="1000" dirty="0">
                  <a:solidFill>
                    <a:schemeClr val="bg1"/>
                  </a:solidFill>
                  <a:latin typeface="Arial Narrow"/>
                  <a:cs typeface="Arial Narrow"/>
                </a:rPr>
                <a:t>282</a:t>
              </a:r>
              <a:r>
                <a:rPr lang="ta-IN" sz="1000" dirty="0">
                  <a:solidFill>
                    <a:schemeClr val="bg1"/>
                  </a:solidFill>
                  <a:latin typeface="Arial Narrow"/>
                  <a:cs typeface="Arial Narrow"/>
                </a:rPr>
                <a:t> projects</a:t>
              </a:r>
              <a:endParaRPr lang="en-US" sz="10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990326" y="1655530"/>
              <a:ext cx="1406334" cy="306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a-IN" sz="1000" b="1" dirty="0">
                  <a:solidFill>
                    <a:schemeClr val="bg1"/>
                  </a:solidFill>
                  <a:latin typeface="Arial Narrow"/>
                  <a:cs typeface="Arial Narrow"/>
                </a:rPr>
                <a:t>UMBRELLAS</a:t>
              </a:r>
              <a:endParaRPr lang="en-US" sz="1000" b="1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835448" y="1467011"/>
              <a:ext cx="900067" cy="5818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a-IN" sz="1000" b="1" dirty="0">
                  <a:solidFill>
                    <a:schemeClr val="bg1"/>
                  </a:solidFill>
                  <a:latin typeface="Arial Narrow"/>
                  <a:cs typeface="Arial Narrow"/>
                </a:rPr>
                <a:t>CLUSTERS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 Narrow"/>
                  <a:cs typeface="Arial Narrow"/>
                </a:rPr>
                <a:t>829</a:t>
              </a:r>
              <a:r>
                <a:rPr lang="ta-IN" sz="900" dirty="0">
                  <a:solidFill>
                    <a:schemeClr val="bg1"/>
                  </a:solidFill>
                  <a:latin typeface="Arial Narrow"/>
                  <a:cs typeface="Arial Narrow"/>
                </a:rPr>
                <a:t> projects</a:t>
              </a:r>
              <a:endParaRPr lang="en-US" sz="9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04836" y="1918661"/>
              <a:ext cx="1050076" cy="5818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ta-IN" sz="1000" b="1" dirty="0">
                  <a:solidFill>
                    <a:schemeClr val="bg1"/>
                  </a:solidFill>
                  <a:latin typeface="Arial Narrow"/>
                  <a:cs typeface="Arial Narrow"/>
                </a:rPr>
                <a:t>EUROSTARS</a:t>
              </a:r>
            </a:p>
            <a:p>
              <a:pPr algn="ctr"/>
              <a:r>
                <a:rPr lang="en-US" sz="900" dirty="0">
                  <a:solidFill>
                    <a:schemeClr val="bg1"/>
                  </a:solidFill>
                  <a:latin typeface="Arial Narrow"/>
                  <a:cs typeface="Arial Narrow"/>
                </a:rPr>
                <a:t>1927 </a:t>
              </a:r>
              <a:r>
                <a:rPr lang="ta-IN" sz="900" dirty="0">
                  <a:solidFill>
                    <a:schemeClr val="bg1"/>
                  </a:solidFill>
                  <a:latin typeface="Arial Narrow"/>
                  <a:cs typeface="Arial Narrow"/>
                </a:rPr>
                <a:t>projects</a:t>
              </a:r>
              <a:endParaRPr lang="en-US" sz="9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264134" y="346418"/>
              <a:ext cx="728132" cy="753777"/>
            </a:xfrm>
            <a:prstGeom prst="rect">
              <a:avLst/>
            </a:prstGeom>
            <a:noFill/>
          </p:spPr>
          <p:txBody>
            <a:bodyPr wrap="none" lIns="100785" tIns="50393" rIns="100785" bIns="50393" rtlCol="0">
              <a:spAutoFit/>
            </a:bodyPr>
            <a:lstStyle/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EUREKA</a:t>
              </a:r>
            </a:p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TOURISM</a:t>
              </a:r>
            </a:p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PLUS</a:t>
              </a:r>
              <a:endParaRPr lang="en-US" sz="6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448839" y="968363"/>
              <a:ext cx="794333" cy="386279"/>
            </a:xfrm>
            <a:prstGeom prst="rect">
              <a:avLst/>
            </a:prstGeom>
            <a:noFill/>
          </p:spPr>
          <p:txBody>
            <a:bodyPr wrap="none" lIns="100785" tIns="50393" rIns="100785" bIns="50393" rtlCol="0">
              <a:spAutoFit/>
            </a:bodyPr>
            <a:lstStyle/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EUROAGRI</a:t>
              </a:r>
              <a:endParaRPr lang="en-US" sz="6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594161" y="631432"/>
              <a:ext cx="628833" cy="570028"/>
            </a:xfrm>
            <a:prstGeom prst="rect">
              <a:avLst/>
            </a:prstGeom>
            <a:noFill/>
          </p:spPr>
          <p:txBody>
            <a:bodyPr wrap="none" lIns="100785" tIns="50393" rIns="100785" bIns="50393" rtlCol="0">
              <a:spAutoFit/>
            </a:bodyPr>
            <a:lstStyle/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CELTIC</a:t>
              </a:r>
            </a:p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PLUS</a:t>
              </a:r>
              <a:endParaRPr lang="en-US" sz="6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663150" y="839140"/>
              <a:ext cx="796696" cy="386279"/>
            </a:xfrm>
            <a:prstGeom prst="rect">
              <a:avLst/>
            </a:prstGeom>
            <a:noFill/>
          </p:spPr>
          <p:txBody>
            <a:bodyPr wrap="none" lIns="100785" tIns="50393" rIns="100785" bIns="50393" rtlCol="0">
              <a:spAutoFit/>
            </a:bodyPr>
            <a:lstStyle/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EURIPIDES</a:t>
              </a:r>
              <a:endParaRPr lang="en-US" sz="6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186507" y="718911"/>
              <a:ext cx="607555" cy="386279"/>
            </a:xfrm>
            <a:prstGeom prst="rect">
              <a:avLst/>
            </a:prstGeom>
            <a:noFill/>
          </p:spPr>
          <p:txBody>
            <a:bodyPr wrap="none" lIns="100785" tIns="50393" rIns="100785" bIns="50393" rtlCol="0">
              <a:spAutoFit/>
            </a:bodyPr>
            <a:lstStyle/>
            <a:p>
              <a:pPr algn="ctr"/>
              <a:r>
                <a:rPr lang="en-US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PENTA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993526" y="255356"/>
              <a:ext cx="583913" cy="386279"/>
            </a:xfrm>
            <a:prstGeom prst="rect">
              <a:avLst/>
            </a:prstGeom>
            <a:noFill/>
          </p:spPr>
          <p:txBody>
            <a:bodyPr wrap="none" lIns="100785" tIns="50393" rIns="100785" bIns="50393" rtlCol="0">
              <a:spAutoFit/>
            </a:bodyPr>
            <a:lstStyle/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ITEA 3</a:t>
              </a:r>
              <a:endParaRPr lang="en-US" sz="6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263015" y="255356"/>
              <a:ext cx="728132" cy="570028"/>
            </a:xfrm>
            <a:prstGeom prst="rect">
              <a:avLst/>
            </a:prstGeom>
            <a:noFill/>
          </p:spPr>
          <p:txBody>
            <a:bodyPr wrap="none" lIns="100785" tIns="50393" rIns="100785" bIns="50393" rtlCol="0">
              <a:spAutoFit/>
            </a:bodyPr>
            <a:lstStyle/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EUROGIA</a:t>
              </a:r>
            </a:p>
            <a:p>
              <a:pPr algn="ctr"/>
              <a:r>
                <a:rPr lang="ta-IN" sz="600" dirty="0">
                  <a:solidFill>
                    <a:schemeClr val="bg1"/>
                  </a:solidFill>
                  <a:latin typeface="Arial Narrow"/>
                  <a:cs typeface="Arial Narrow"/>
                </a:rPr>
                <a:t>2020</a:t>
              </a:r>
              <a:endParaRPr lang="en-US" sz="6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605612" y="183903"/>
              <a:ext cx="725768" cy="325030"/>
            </a:xfrm>
            <a:prstGeom prst="rect">
              <a:avLst/>
            </a:prstGeom>
            <a:noFill/>
          </p:spPr>
          <p:txBody>
            <a:bodyPr wrap="none" lIns="100785" tIns="50393" rIns="100785" bIns="50393" rtlCol="0">
              <a:spAutoFit/>
            </a:bodyPr>
            <a:lstStyle/>
            <a:p>
              <a:pPr algn="ctr"/>
              <a:r>
                <a:rPr lang="ta-IN" sz="400" dirty="0">
                  <a:solidFill>
                    <a:schemeClr val="bg1"/>
                  </a:solidFill>
                  <a:latin typeface="Arial Narrow"/>
                  <a:cs typeface="Arial Narrow"/>
                </a:rPr>
                <a:t>METALLURGY</a:t>
              </a:r>
              <a:endParaRPr lang="en-US" sz="400" dirty="0">
                <a:solidFill>
                  <a:schemeClr val="bg1"/>
                </a:solidFill>
                <a:latin typeface="Arial Narrow"/>
                <a:cs typeface="Arial Narrow"/>
              </a:endParaRPr>
            </a:p>
          </p:txBody>
        </p:sp>
        <p:pic>
          <p:nvPicPr>
            <p:cNvPr id="35" name="Picture 34" descr="eurostars-logo-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8650" y="2180910"/>
              <a:ext cx="155009" cy="123939"/>
            </a:xfrm>
            <a:prstGeom prst="rect">
              <a:avLst/>
            </a:prstGeom>
          </p:spPr>
        </p:pic>
        <p:pic>
          <p:nvPicPr>
            <p:cNvPr id="36" name="Picture 35" descr="eurostars-logo-wh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2907" y="2093107"/>
              <a:ext cx="187320" cy="14977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812322" y="4466931"/>
              <a:ext cx="8312343" cy="942631"/>
            </a:xfrm>
            <a:prstGeom prst="rect">
              <a:avLst/>
            </a:prstGeom>
          </p:spPr>
          <p:txBody>
            <a:bodyPr wrap="square" lIns="100785" tIns="50393" rIns="100785" bIns="50393">
              <a:spAutoFit/>
            </a:bodyPr>
            <a:lstStyle/>
            <a:p>
              <a:pPr>
                <a:lnSpc>
                  <a:spcPts val="2857"/>
                </a:lnSpc>
              </a:pPr>
              <a:r>
                <a:rPr lang="ta-IN" sz="3200" b="1" dirty="0">
                  <a:solidFill>
                    <a:srgbClr val="8CC63F"/>
                  </a:solidFill>
                  <a:latin typeface="Arial"/>
                  <a:cs typeface="Arial"/>
                </a:rPr>
                <a:t>EUREKA    </a:t>
              </a:r>
              <a:r>
                <a:rPr lang="en-US" sz="3200" b="1" dirty="0">
                  <a:solidFill>
                    <a:srgbClr val="8CC63F"/>
                  </a:solidFill>
                  <a:latin typeface="Arial"/>
                  <a:cs typeface="Arial"/>
                </a:rPr>
                <a:t>  </a:t>
              </a:r>
              <a:r>
                <a:rPr lang="ta-IN" sz="3200" b="1" dirty="0">
                  <a:solidFill>
                    <a:srgbClr val="8CC63F"/>
                  </a:solidFill>
                  <a:latin typeface="Arial"/>
                  <a:cs typeface="Arial"/>
                </a:rPr>
                <a:t>instruments</a:t>
              </a:r>
              <a:endParaRPr lang="fr-BE" sz="3200" b="1" dirty="0">
                <a:solidFill>
                  <a:srgbClr val="8CC63F"/>
                </a:solidFill>
                <a:cs typeface="Aria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6793866" y="3230120"/>
              <a:ext cx="1282838" cy="508779"/>
            </a:xfrm>
            <a:prstGeom prst="rect">
              <a:avLst/>
            </a:prstGeom>
          </p:spPr>
          <p:txBody>
            <a:bodyPr wrap="square" lIns="100785" tIns="50393" rIns="100785" bIns="50393">
              <a:spAutoFit/>
            </a:bodyPr>
            <a:lstStyle/>
            <a:p>
              <a:r>
                <a:rPr lang="en-US" sz="1000" b="1" dirty="0" err="1">
                  <a:solidFill>
                    <a:schemeClr val="bg1"/>
                  </a:solidFill>
                </a:rPr>
                <a:t>E!nnoVest</a:t>
              </a:r>
              <a:endParaRPr lang="en-GB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22 CuadroTexto"/>
          <p:cNvSpPr txBox="1"/>
          <p:nvPr/>
        </p:nvSpPr>
        <p:spPr>
          <a:xfrm>
            <a:off x="656793" y="109427"/>
            <a:ext cx="3197136" cy="428728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300" b="1" u="sng" dirty="0" err="1" smtClean="0">
                <a:solidFill>
                  <a:srgbClr val="A8D200"/>
                </a:solidFill>
                <a:latin typeface="Arial" charset="0"/>
                <a:ea typeface="Arial" charset="0"/>
                <a:cs typeface="Arial" charset="0"/>
              </a:rPr>
              <a:t>Available</a:t>
            </a:r>
            <a:r>
              <a:rPr lang="es-ES_tradnl" sz="2300" b="1" u="sng" dirty="0" smtClean="0">
                <a:solidFill>
                  <a:srgbClr val="A8D2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300" b="1" u="sng" dirty="0" err="1" smtClean="0">
                <a:solidFill>
                  <a:srgbClr val="A8D200"/>
                </a:solidFill>
                <a:latin typeface="Arial" charset="0"/>
                <a:ea typeface="Arial" charset="0"/>
                <a:cs typeface="Arial" charset="0"/>
              </a:rPr>
              <a:t>instruments</a:t>
            </a:r>
            <a:endParaRPr lang="es-ES_tradnl" sz="2300" b="1" u="sng" dirty="0">
              <a:solidFill>
                <a:srgbClr val="A8D2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74"/>
          <p:cNvSpPr txBox="1"/>
          <p:nvPr/>
        </p:nvSpPr>
        <p:spPr>
          <a:xfrm>
            <a:off x="5210568" y="653838"/>
            <a:ext cx="384478" cy="174766"/>
          </a:xfrm>
          <a:prstGeom prst="rect">
            <a:avLst/>
          </a:prstGeom>
          <a:noFill/>
        </p:spPr>
        <p:txBody>
          <a:bodyPr wrap="none" lIns="81636" tIns="40818" rIns="81636" bIns="40818" rtlCol="0">
            <a:spAutoFit/>
          </a:bodyPr>
          <a:lstStyle/>
          <a:p>
            <a:pPr algn="ctr"/>
            <a:r>
              <a:rPr lang="en-US" sz="600" dirty="0">
                <a:solidFill>
                  <a:schemeClr val="bg1"/>
                </a:solidFill>
                <a:latin typeface="Arial Narrow"/>
                <a:cs typeface="Arial Narrow"/>
              </a:rPr>
              <a:t>SMART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49271" y="3576738"/>
            <a:ext cx="5844786" cy="946790"/>
          </a:xfrm>
          <a:prstGeom prst="rect">
            <a:avLst/>
          </a:prstGeom>
          <a:solidFill>
            <a:schemeClr val="bg1">
              <a:lumMod val="50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66" tIns="37033" rIns="74066" bIns="37033" rtlCol="0" anchor="ctr"/>
          <a:lstStyle/>
          <a:p>
            <a:pPr algn="ctr"/>
            <a:endParaRPr lang="es-ES_tradnl"/>
          </a:p>
        </p:txBody>
      </p:sp>
      <p:sp>
        <p:nvSpPr>
          <p:cNvPr id="27" name="26 Elipse"/>
          <p:cNvSpPr/>
          <p:nvPr/>
        </p:nvSpPr>
        <p:spPr>
          <a:xfrm rot="1695669">
            <a:off x="1976989" y="1898766"/>
            <a:ext cx="1645191" cy="105270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66" tIns="37033" rIns="74066" bIns="37033" rtlCol="0" anchor="ctr"/>
          <a:lstStyle/>
          <a:p>
            <a:pPr algn="ctr"/>
            <a:endParaRPr lang="es-ES_tradnl"/>
          </a:p>
        </p:txBody>
      </p:sp>
      <p:sp>
        <p:nvSpPr>
          <p:cNvPr id="28" name="27 Elipse"/>
          <p:cNvSpPr/>
          <p:nvPr/>
        </p:nvSpPr>
        <p:spPr>
          <a:xfrm rot="20391715">
            <a:off x="5052285" y="1518692"/>
            <a:ext cx="1651225" cy="81991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066" tIns="37033" rIns="74066" bIns="37033" rtlCol="0" anchor="ctr"/>
          <a:lstStyle/>
          <a:p>
            <a:pPr algn="ctr"/>
            <a:endParaRPr lang="es-ES_tradn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3788046" y="1089440"/>
            <a:ext cx="1621280" cy="11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92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97161" y="278715"/>
            <a:ext cx="3716701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pPr algn="r"/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Available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instruments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542750" y="956915"/>
            <a:ext cx="8203605" cy="35295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062" tIns="37031" rIns="74062" bIns="37031">
            <a:spAutoFit/>
          </a:bodyPr>
          <a:lstStyle/>
          <a:p>
            <a:pPr algn="just" defTabSz="740624" eaLnBrk="0" hangingPunct="0">
              <a:spcBef>
                <a:spcPts val="486"/>
              </a:spcBef>
              <a:defRPr/>
            </a:pPr>
            <a:r>
              <a:rPr lang="en-US" sz="1900" b="1" u="sng" kern="0" dirty="0">
                <a:solidFill>
                  <a:schemeClr val="bg2">
                    <a:lumMod val="25000"/>
                  </a:schemeClr>
                </a:solidFill>
              </a:rPr>
              <a:t>NETWORK PROJECTS: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1900" kern="0" dirty="0" smtClean="0">
                <a:solidFill>
                  <a:schemeClr val="accent5">
                    <a:lumMod val="75000"/>
                  </a:schemeClr>
                </a:solidFill>
              </a:rPr>
              <a:t>BILATERAL CALL FOR JOINT PROJECTS </a:t>
            </a:r>
          </a:p>
          <a:p>
            <a:pPr marL="1093980" lvl="2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kern="0" dirty="0" smtClean="0">
                <a:solidFill>
                  <a:schemeClr val="accent5">
                    <a:lumMod val="75000"/>
                  </a:schemeClr>
                </a:solidFill>
              </a:rPr>
              <a:t>Deadline: January 25</a:t>
            </a:r>
            <a:r>
              <a:rPr lang="en-US" kern="0" baseline="30000" dirty="0" smtClean="0">
                <a:solidFill>
                  <a:schemeClr val="accent5">
                    <a:lumMod val="75000"/>
                  </a:schemeClr>
                </a:solidFill>
              </a:rPr>
              <a:t>th</a:t>
            </a:r>
            <a:r>
              <a:rPr lang="en-US" kern="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kern="0" dirty="0">
              <a:solidFill>
                <a:schemeClr val="accent5">
                  <a:lumMod val="75000"/>
                </a:schemeClr>
              </a:solidFill>
            </a:endParaRP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1900" kern="0" dirty="0">
                <a:solidFill>
                  <a:schemeClr val="accent5">
                    <a:lumMod val="75000"/>
                  </a:schemeClr>
                </a:solidFill>
              </a:rPr>
              <a:t>More flexible approach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1900" kern="0" dirty="0">
                <a:solidFill>
                  <a:schemeClr val="accent5">
                    <a:lumMod val="75000"/>
                  </a:schemeClr>
                </a:solidFill>
              </a:rPr>
              <a:t>Less competitive than Eurostars (higher success rate)</a:t>
            </a:r>
          </a:p>
          <a:p>
            <a:pPr algn="just" defTabSz="740624" eaLnBrk="0" hangingPunct="0">
              <a:spcBef>
                <a:spcPts val="486"/>
              </a:spcBef>
              <a:defRPr/>
            </a:pPr>
            <a:r>
              <a:rPr lang="en-US" sz="1900" b="1" u="sng" kern="0" dirty="0" smtClean="0">
                <a:solidFill>
                  <a:schemeClr val="bg2">
                    <a:lumMod val="25000"/>
                  </a:schemeClr>
                </a:solidFill>
              </a:rPr>
              <a:t>EUROSTARS</a:t>
            </a:r>
            <a:r>
              <a:rPr lang="en-US" sz="1900" b="1" u="sng" kern="0" dirty="0">
                <a:solidFill>
                  <a:schemeClr val="bg2">
                    <a:lumMod val="25000"/>
                  </a:schemeClr>
                </a:solidFill>
              </a:rPr>
              <a:t>: 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1900" kern="0" dirty="0">
                <a:solidFill>
                  <a:schemeClr val="accent5">
                    <a:lumMod val="75000"/>
                  </a:schemeClr>
                </a:solidFill>
              </a:rPr>
              <a:t>Application </a:t>
            </a:r>
            <a:r>
              <a:rPr lang="en-US" sz="1900" kern="0" dirty="0" smtClean="0">
                <a:solidFill>
                  <a:schemeClr val="accent5">
                    <a:lumMod val="75000"/>
                  </a:schemeClr>
                </a:solidFill>
              </a:rPr>
              <a:t>March </a:t>
            </a:r>
            <a:r>
              <a:rPr lang="en-US" sz="1900" kern="0" dirty="0">
                <a:solidFill>
                  <a:schemeClr val="accent5">
                    <a:lumMod val="75000"/>
                  </a:schemeClr>
                </a:solidFill>
              </a:rPr>
              <a:t>2018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1900" kern="0" dirty="0">
                <a:solidFill>
                  <a:schemeClr val="accent5">
                    <a:lumMod val="75000"/>
                  </a:schemeClr>
                </a:solidFill>
              </a:rPr>
              <a:t>Main target: R&amp;D performing SMEs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1900" kern="0" dirty="0" smtClean="0">
                <a:solidFill>
                  <a:schemeClr val="accent5">
                    <a:lumMod val="75000"/>
                  </a:schemeClr>
                </a:solidFill>
              </a:rPr>
              <a:t>Centralized evaluation &amp; decentralized funding</a:t>
            </a:r>
          </a:p>
          <a:p>
            <a:pPr algn="just" defTabSz="740624" eaLnBrk="0" hangingPunct="0">
              <a:spcBef>
                <a:spcPts val="486"/>
              </a:spcBef>
              <a:defRPr/>
            </a:pPr>
            <a:r>
              <a:rPr lang="en-US" sz="1900" b="1" u="sng" kern="0" dirty="0" smtClean="0">
                <a:solidFill>
                  <a:schemeClr val="bg2">
                    <a:lumMod val="25000"/>
                  </a:schemeClr>
                </a:solidFill>
              </a:rPr>
              <a:t>CLUSTERS: </a:t>
            </a:r>
            <a:endParaRPr lang="en-US" sz="1900" b="1" u="sng" kern="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34" y="1261294"/>
            <a:ext cx="519854" cy="345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53" y="1261294"/>
            <a:ext cx="519854" cy="34593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38" y="4400550"/>
            <a:ext cx="1912620" cy="49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97161" y="278715"/>
            <a:ext cx="3716701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pPr algn="r"/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Available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instruments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: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39" y="2224088"/>
            <a:ext cx="6633772" cy="549885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9" y="862379"/>
            <a:ext cx="8278813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2166" y="283456"/>
            <a:ext cx="8217164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BILATERAL CALL…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Let´s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prepare a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good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proposal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4387362" y="1410816"/>
            <a:ext cx="4756638" cy="36013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062" tIns="37031" rIns="74062" bIns="37031">
            <a:spAutoFit/>
          </a:bodyPr>
          <a:lstStyle/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CONSORTIUM BUILDING: look at your value chain!</a:t>
            </a: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endParaRPr lang="en-US" sz="1800" b="1" kern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IN SPAIN: Universities and Research centers are welcome, </a:t>
            </a:r>
            <a:r>
              <a:rPr lang="en-US" sz="1800" b="1" u="sng" kern="0" dirty="0" smtClean="0">
                <a:solidFill>
                  <a:schemeClr val="accent5">
                    <a:lumMod val="75000"/>
                  </a:schemeClr>
                </a:solidFill>
              </a:rPr>
              <a:t>as subcontractors</a:t>
            </a: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endParaRPr lang="en-US" sz="1800" b="1" kern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Deeply get knowledge of your partner</a:t>
            </a: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endParaRPr lang="en-US" sz="1800" b="1" kern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WELL BALANCED: </a:t>
            </a:r>
            <a:r>
              <a:rPr lang="en-US" sz="1800" b="1" u="sng" kern="0" dirty="0" smtClean="0">
                <a:solidFill>
                  <a:schemeClr val="accent5">
                    <a:lumMod val="75000"/>
                  </a:schemeClr>
                </a:solidFill>
              </a:rPr>
              <a:t>budget</a:t>
            </a: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800" b="1" u="sng" kern="0" dirty="0" err="1" smtClean="0">
                <a:solidFill>
                  <a:schemeClr val="accent5">
                    <a:lumMod val="75000"/>
                  </a:schemeClr>
                </a:solidFill>
              </a:rPr>
              <a:t>workplan</a:t>
            </a: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1800" b="1" u="sng" kern="0" dirty="0" smtClean="0">
                <a:solidFill>
                  <a:schemeClr val="accent5">
                    <a:lumMod val="75000"/>
                  </a:schemeClr>
                </a:solidFill>
              </a:rPr>
              <a:t>commercial and technological impact.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endParaRPr lang="en-US" sz="2000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283578281"/>
              </p:ext>
            </p:extLst>
          </p:nvPr>
        </p:nvGraphicFramePr>
        <p:xfrm>
          <a:off x="81003" y="1232529"/>
          <a:ext cx="4218434" cy="368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734565" y="839206"/>
            <a:ext cx="3078257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consortium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…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9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11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4037619895"/>
              </p:ext>
            </p:extLst>
          </p:nvPr>
        </p:nvGraphicFramePr>
        <p:xfrm>
          <a:off x="441367" y="1581463"/>
          <a:ext cx="3119517" cy="134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59410571"/>
              </p:ext>
            </p:extLst>
          </p:nvPr>
        </p:nvGraphicFramePr>
        <p:xfrm>
          <a:off x="3763106" y="1581463"/>
          <a:ext cx="4062048" cy="134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2300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6E6AD2D-E909-421A-8ACF-63F5CE1D2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  <p:bldGraphic spid="2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2166" y="283456"/>
            <a:ext cx="8217164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BILATERAL CALL…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Let´s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prepare a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good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proposal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4387362" y="1410816"/>
            <a:ext cx="4756638" cy="34423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062" tIns="37031" rIns="74062" bIns="37031">
            <a:spAutoFit/>
          </a:bodyPr>
          <a:lstStyle/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The project should involve a </a:t>
            </a:r>
            <a:r>
              <a:rPr lang="en-US" sz="1800" b="1" u="sng" kern="0" dirty="0" smtClean="0">
                <a:solidFill>
                  <a:schemeClr val="accent5">
                    <a:lumMod val="75000"/>
                  </a:schemeClr>
                </a:solidFill>
              </a:rPr>
              <a:t>technological risk</a:t>
            </a: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endParaRPr lang="en-US" sz="1800" b="1" kern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RESULT: </a:t>
            </a:r>
            <a:r>
              <a:rPr lang="en-US" sz="1800" b="1" u="sng" kern="0" dirty="0" smtClean="0">
                <a:solidFill>
                  <a:schemeClr val="accent5">
                    <a:lumMod val="75000"/>
                  </a:schemeClr>
                </a:solidFill>
              </a:rPr>
              <a:t>Innovative</a:t>
            </a: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 product, process or service</a:t>
            </a: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endParaRPr lang="en-US" sz="1800" b="1" kern="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The project should have an obvious advantage and added value resulting from the technological cooperation between the participants</a:t>
            </a:r>
          </a:p>
          <a:p>
            <a:pPr marL="277749" indent="-277749" defTabSz="740624" eaLnBrk="0" hangingPunct="0">
              <a:spcBef>
                <a:spcPts val="486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1" kern="0" dirty="0" smtClean="0">
                <a:solidFill>
                  <a:schemeClr val="accent5">
                    <a:lumMod val="75000"/>
                  </a:schemeClr>
                </a:solidFill>
              </a:rPr>
              <a:t>Contact your NPC</a:t>
            </a:r>
            <a:endParaRPr lang="en-US" sz="2000" b="1" kern="0" dirty="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2534193415"/>
              </p:ext>
            </p:extLst>
          </p:nvPr>
        </p:nvGraphicFramePr>
        <p:xfrm>
          <a:off x="81003" y="1232529"/>
          <a:ext cx="4218434" cy="368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1 CuadroTexto"/>
          <p:cNvSpPr txBox="1"/>
          <p:nvPr/>
        </p:nvSpPr>
        <p:spPr>
          <a:xfrm>
            <a:off x="734565" y="839206"/>
            <a:ext cx="3115126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…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R&amp;D Project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48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11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2166" y="283456"/>
            <a:ext cx="6410900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National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Contact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Point !!!!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" name="6 Grupo"/>
          <p:cNvGrpSpPr/>
          <p:nvPr/>
        </p:nvGrpSpPr>
        <p:grpSpPr>
          <a:xfrm>
            <a:off x="878678" y="1292468"/>
            <a:ext cx="5311107" cy="2979235"/>
            <a:chOff x="878678" y="1292468"/>
            <a:chExt cx="5311107" cy="2979235"/>
          </a:xfrm>
        </p:grpSpPr>
        <p:graphicFrame>
          <p:nvGraphicFramePr>
            <p:cNvPr id="4" name="3 Diagrama"/>
            <p:cNvGraphicFramePr/>
            <p:nvPr>
              <p:extLst>
                <p:ext uri="{D42A27DB-BD31-4B8C-83A1-F6EECF244321}">
                  <p14:modId xmlns:p14="http://schemas.microsoft.com/office/powerpoint/2010/main" val="4268784079"/>
                </p:ext>
              </p:extLst>
            </p:nvPr>
          </p:nvGraphicFramePr>
          <p:xfrm>
            <a:off x="1642710" y="1292468"/>
            <a:ext cx="4547075" cy="297923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678" y="1791873"/>
              <a:ext cx="1109847" cy="73855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679" y="3057964"/>
              <a:ext cx="1109847" cy="7385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1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42750" y="279594"/>
            <a:ext cx="6697838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Some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strategic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areas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common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interest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42749" y="1100440"/>
            <a:ext cx="7246980" cy="2777560"/>
          </a:xfrm>
          <a:prstGeom prst="rect">
            <a:avLst/>
          </a:prstGeom>
        </p:spPr>
        <p:txBody>
          <a:bodyPr lIns="74066" tIns="37033" rIns="74066" bIns="37033">
            <a:noAutofit/>
          </a:bodyPr>
          <a:lstStyle>
            <a:lvl1pPr marL="228587" indent="-228587" algn="l" defTabSz="91435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2" indent="-228587" algn="l" defTabSz="91435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37" indent="-228587" algn="l" defTabSz="91435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2" indent="-228587" algn="l" defTabSz="91435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87" indent="-228587" algn="l" defTabSz="91435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62" indent="-228587" algn="l" defTabSz="91435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37" indent="-228587" algn="l" defTabSz="91435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11" indent="-228587" algn="l" defTabSz="91435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86" indent="-228587" algn="l" defTabSz="91435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944"/>
              </a:spcBef>
            </a:pPr>
            <a:endParaRPr lang="es-ES_tradnl" sz="2400" dirty="0" smtClean="0">
              <a:solidFill>
                <a:srgbClr val="0070C0"/>
              </a:solidFill>
            </a:endParaRPr>
          </a:p>
          <a:p>
            <a:pPr>
              <a:spcBef>
                <a:spcPts val="1944"/>
              </a:spcBef>
            </a:pPr>
            <a:r>
              <a:rPr lang="es-ES_tradnl" sz="2400" b="1" dirty="0" err="1" smtClean="0">
                <a:solidFill>
                  <a:srgbClr val="0070C0"/>
                </a:solidFill>
              </a:rPr>
              <a:t>Automotive</a:t>
            </a:r>
            <a:r>
              <a:rPr lang="es-ES_tradnl" sz="2400" b="1" dirty="0" smtClean="0">
                <a:solidFill>
                  <a:srgbClr val="0070C0"/>
                </a:solidFill>
              </a:rPr>
              <a:t> </a:t>
            </a:r>
            <a:r>
              <a:rPr lang="es-ES_tradnl" sz="2400" b="1" dirty="0" err="1" smtClean="0">
                <a:solidFill>
                  <a:srgbClr val="0070C0"/>
                </a:solidFill>
              </a:rPr>
              <a:t>components</a:t>
            </a:r>
            <a:endParaRPr lang="es-ES_tradnl" sz="2400" b="1" dirty="0" smtClean="0">
              <a:solidFill>
                <a:srgbClr val="0070C0"/>
              </a:solidFill>
            </a:endParaRPr>
          </a:p>
          <a:p>
            <a:pPr>
              <a:spcBef>
                <a:spcPts val="1944"/>
              </a:spcBef>
            </a:pPr>
            <a:r>
              <a:rPr lang="es-ES_tradnl" sz="2400" b="1" dirty="0">
                <a:solidFill>
                  <a:srgbClr val="0070C0"/>
                </a:solidFill>
              </a:rPr>
              <a:t>Smart </a:t>
            </a:r>
            <a:r>
              <a:rPr lang="es-ES_tradnl" sz="2400" b="1" dirty="0" err="1">
                <a:solidFill>
                  <a:srgbClr val="0070C0"/>
                </a:solidFill>
              </a:rPr>
              <a:t>Cities</a:t>
            </a:r>
            <a:endParaRPr lang="es-ES_tradnl" sz="2400" b="1" dirty="0">
              <a:solidFill>
                <a:srgbClr val="0070C0"/>
              </a:solidFill>
            </a:endParaRPr>
          </a:p>
          <a:p>
            <a:pPr>
              <a:spcBef>
                <a:spcPts val="1944"/>
              </a:spcBef>
            </a:pPr>
            <a:r>
              <a:rPr lang="es-ES_tradnl" sz="2400" b="1" dirty="0" err="1">
                <a:solidFill>
                  <a:srgbClr val="0070C0"/>
                </a:solidFill>
              </a:rPr>
              <a:t>Industry</a:t>
            </a:r>
            <a:r>
              <a:rPr lang="es-ES_tradnl" sz="2400" b="1" dirty="0">
                <a:solidFill>
                  <a:srgbClr val="0070C0"/>
                </a:solidFill>
              </a:rPr>
              <a:t> 4.0</a:t>
            </a:r>
          </a:p>
          <a:p>
            <a:pPr>
              <a:spcBef>
                <a:spcPts val="1944"/>
              </a:spcBef>
            </a:pPr>
            <a:r>
              <a:rPr lang="es-ES_tradnl" sz="2400" b="1" dirty="0" err="1" smtClean="0">
                <a:solidFill>
                  <a:srgbClr val="0070C0"/>
                </a:solidFill>
              </a:rPr>
              <a:t>Low</a:t>
            </a:r>
            <a:r>
              <a:rPr lang="es-ES_tradnl" sz="2400" b="1" dirty="0" smtClean="0">
                <a:solidFill>
                  <a:srgbClr val="0070C0"/>
                </a:solidFill>
              </a:rPr>
              <a:t> </a:t>
            </a:r>
            <a:r>
              <a:rPr lang="es-ES_tradnl" sz="2400" b="1" dirty="0" err="1">
                <a:solidFill>
                  <a:srgbClr val="0070C0"/>
                </a:solidFill>
              </a:rPr>
              <a:t>carbon</a:t>
            </a:r>
            <a:r>
              <a:rPr lang="es-ES_tradnl" sz="2400" b="1" dirty="0">
                <a:solidFill>
                  <a:srgbClr val="0070C0"/>
                </a:solidFill>
              </a:rPr>
              <a:t> / </a:t>
            </a:r>
            <a:r>
              <a:rPr lang="es-ES_tradnl" sz="2400" b="1" dirty="0" err="1">
                <a:solidFill>
                  <a:srgbClr val="0070C0"/>
                </a:solidFill>
              </a:rPr>
              <a:t>alternative</a:t>
            </a:r>
            <a:r>
              <a:rPr lang="es-ES_tradnl" sz="2400" b="1" dirty="0">
                <a:solidFill>
                  <a:srgbClr val="0070C0"/>
                </a:solidFill>
              </a:rPr>
              <a:t> </a:t>
            </a:r>
            <a:r>
              <a:rPr lang="es-ES_tradnl" sz="2400" b="1" dirty="0" err="1">
                <a:solidFill>
                  <a:srgbClr val="0070C0"/>
                </a:solidFill>
              </a:rPr>
              <a:t>sources</a:t>
            </a:r>
            <a:r>
              <a:rPr lang="es-ES_tradnl" sz="2400" b="1" dirty="0">
                <a:solidFill>
                  <a:srgbClr val="0070C0"/>
                </a:solidFill>
              </a:rPr>
              <a:t> of </a:t>
            </a:r>
            <a:r>
              <a:rPr lang="es-ES_tradnl" sz="2400" b="1" dirty="0" err="1">
                <a:solidFill>
                  <a:srgbClr val="0070C0"/>
                </a:solidFill>
              </a:rPr>
              <a:t>energy</a:t>
            </a:r>
            <a:endParaRPr lang="es-ES_tradnl" sz="2400" b="1" dirty="0">
              <a:solidFill>
                <a:srgbClr val="0070C0"/>
              </a:solidFill>
            </a:endParaRPr>
          </a:p>
          <a:p>
            <a:pPr>
              <a:spcBef>
                <a:spcPts val="1944"/>
              </a:spcBef>
            </a:pPr>
            <a:r>
              <a:rPr lang="es-ES_tradnl" sz="2400" b="1" dirty="0" smtClean="0">
                <a:solidFill>
                  <a:srgbClr val="0070C0"/>
                </a:solidFill>
              </a:rPr>
              <a:t>ICT </a:t>
            </a:r>
            <a:r>
              <a:rPr lang="es-ES_tradnl" sz="2400" b="1" dirty="0" err="1" smtClean="0">
                <a:solidFill>
                  <a:srgbClr val="0070C0"/>
                </a:solidFill>
              </a:rPr>
              <a:t>equipment</a:t>
            </a:r>
            <a:r>
              <a:rPr lang="es-ES_tradnl" sz="2400" b="1" dirty="0" smtClean="0">
                <a:solidFill>
                  <a:srgbClr val="0070C0"/>
                </a:solidFill>
              </a:rPr>
              <a:t> and software</a:t>
            </a:r>
            <a:endParaRPr lang="es-ES_tradnl" sz="2400" b="1" dirty="0">
              <a:solidFill>
                <a:srgbClr val="0070C0"/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6162556" y="1796870"/>
            <a:ext cx="2031013" cy="2438955"/>
            <a:chOff x="7567535" y="2823064"/>
            <a:chExt cx="1737005" cy="2482205"/>
          </a:xfrm>
        </p:grpSpPr>
        <p:sp>
          <p:nvSpPr>
            <p:cNvPr id="6" name="Rectangle 24"/>
            <p:cNvSpPr/>
            <p:nvPr/>
          </p:nvSpPr>
          <p:spPr>
            <a:xfrm>
              <a:off x="7567535" y="2823064"/>
              <a:ext cx="1322554" cy="59514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/>
              <a:r>
                <a:rPr lang="en-US" sz="1900" b="1" i="1" dirty="0">
                  <a:latin typeface="+mj-lt"/>
                  <a:cs typeface="Arial"/>
                </a:rPr>
                <a:t>EUREKA is Bottom-up</a:t>
              </a:r>
            </a:p>
          </p:txBody>
        </p:sp>
        <p:sp>
          <p:nvSpPr>
            <p:cNvPr id="8" name="Oval 13"/>
            <p:cNvSpPr/>
            <p:nvPr/>
          </p:nvSpPr>
          <p:spPr>
            <a:xfrm>
              <a:off x="7567535" y="3582608"/>
              <a:ext cx="1737005" cy="1722661"/>
            </a:xfrm>
            <a:prstGeom prst="ellipse">
              <a:avLst/>
            </a:prstGeom>
            <a:noFill/>
            <a:ln w="57150" cmpd="sng"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4"/>
                  </a:solidFill>
                </a:ln>
                <a:latin typeface="Arial"/>
                <a:cs typeface="Arial"/>
              </a:endParaRPr>
            </a:p>
          </p:txBody>
        </p:sp>
        <p:pic>
          <p:nvPicPr>
            <p:cNvPr id="9" name="Picture 14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2114" y="3719683"/>
              <a:ext cx="1267849" cy="113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569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4218" y="193202"/>
            <a:ext cx="7429255" cy="875004"/>
          </a:xfrm>
          <a:prstGeom prst="rect">
            <a:avLst/>
          </a:prstGeom>
          <a:noFill/>
        </p:spPr>
        <p:txBody>
          <a:bodyPr wrap="square" lIns="74062" tIns="37031" rIns="74062" bIns="37031" rtlCol="0">
            <a:spAutoFit/>
          </a:bodyPr>
          <a:lstStyle/>
          <a:p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I´m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interested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I´ve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project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idea… </a:t>
            </a:r>
            <a:b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         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but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I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don´t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have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Spanish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partner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!</a:t>
            </a: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404447" y="1335831"/>
            <a:ext cx="8341908" cy="36655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062" tIns="37031" rIns="74062" bIns="37031">
            <a:spAutoFit/>
          </a:bodyPr>
          <a:lstStyle/>
          <a:p>
            <a:pPr algn="just" defTabSz="740624" eaLnBrk="0" hangingPunct="0">
              <a:spcBef>
                <a:spcPts val="486"/>
              </a:spcBef>
              <a:defRPr/>
            </a:pPr>
            <a:r>
              <a:rPr lang="en-US" sz="2000" b="1" u="sng" kern="0" dirty="0">
                <a:solidFill>
                  <a:schemeClr val="bg2">
                    <a:lumMod val="25000"/>
                  </a:schemeClr>
                </a:solidFill>
              </a:rPr>
              <a:t>CDTI partner search service: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</a:rPr>
              <a:t>Database &gt;20.000 Spanish clients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</a:rPr>
              <a:t>Support of regional nodes, Technological Platforms, </a:t>
            </a: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</a:rPr>
              <a:t>research centers</a:t>
            </a: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</a:rPr>
              <a:t>…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</a:rPr>
              <a:t>Send us an email</a:t>
            </a:r>
            <a:r>
              <a:rPr lang="en-US" sz="2000" kern="0" dirty="0" smtClean="0">
                <a:solidFill>
                  <a:schemeClr val="accent5">
                    <a:lumMod val="75000"/>
                  </a:schemeClr>
                </a:solidFill>
              </a:rPr>
              <a:t>:   </a:t>
            </a:r>
            <a:r>
              <a:rPr lang="en-US" sz="2000" b="1" kern="0" dirty="0" smtClean="0">
                <a:solidFill>
                  <a:schemeClr val="bg2">
                    <a:lumMod val="25000"/>
                  </a:schemeClr>
                </a:solidFill>
                <a:hlinkClick r:id="rId3"/>
              </a:rPr>
              <a:t>inmaculada.cabrera@cdti.es</a:t>
            </a:r>
            <a:r>
              <a:rPr lang="en-US" sz="2000" b="1" kern="0" dirty="0" smtClean="0">
                <a:solidFill>
                  <a:schemeClr val="bg2">
                    <a:lumMod val="25000"/>
                  </a:schemeClr>
                </a:solidFill>
              </a:rPr>
              <a:t>     </a:t>
            </a:r>
            <a:r>
              <a:rPr lang="en-US" sz="2000" b="1" kern="0" dirty="0" smtClean="0">
                <a:solidFill>
                  <a:schemeClr val="bg2">
                    <a:lumMod val="25000"/>
                  </a:schemeClr>
                </a:solidFill>
                <a:hlinkClick r:id="rId4"/>
              </a:rPr>
              <a:t>oscar.fernandez@cdti.es</a:t>
            </a:r>
            <a:endParaRPr lang="en-US" sz="2000" b="1" kern="0" dirty="0">
              <a:solidFill>
                <a:schemeClr val="bg2">
                  <a:lumMod val="25000"/>
                </a:schemeClr>
              </a:solidFill>
            </a:endParaRP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endParaRPr lang="en-US" sz="2000" kern="0" dirty="0">
              <a:solidFill>
                <a:schemeClr val="bg2">
                  <a:lumMod val="25000"/>
                </a:schemeClr>
              </a:solidFill>
            </a:endParaRPr>
          </a:p>
          <a:p>
            <a:pPr algn="just" defTabSz="740624" eaLnBrk="0" hangingPunct="0">
              <a:spcBef>
                <a:spcPts val="486"/>
              </a:spcBef>
              <a:defRPr/>
            </a:pPr>
            <a:r>
              <a:rPr lang="en-US" sz="2000" b="1" u="sng" kern="0" dirty="0">
                <a:solidFill>
                  <a:schemeClr val="bg2">
                    <a:lumMod val="25000"/>
                  </a:schemeClr>
                </a:solidFill>
              </a:rPr>
              <a:t>EEN – Merlin system: 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</a:rPr>
              <a:t>Eureka is a part of the EEN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sz="2000" kern="0" dirty="0">
                <a:solidFill>
                  <a:schemeClr val="accent5">
                    <a:lumMod val="75000"/>
                  </a:schemeClr>
                </a:solidFill>
              </a:rPr>
              <a:t>… more details later on!</a:t>
            </a:r>
          </a:p>
          <a:p>
            <a:pPr marL="685857" lvl="1" indent="-277734" algn="just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endParaRPr lang="en-US" sz="2000" kern="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94" y="3091464"/>
            <a:ext cx="1831136" cy="158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800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312183097"/>
              </p:ext>
            </p:extLst>
          </p:nvPr>
        </p:nvGraphicFramePr>
        <p:xfrm>
          <a:off x="1390937" y="1185808"/>
          <a:ext cx="5854576" cy="2881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2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006" y="-233139"/>
            <a:ext cx="1890994" cy="151216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34218" y="193202"/>
            <a:ext cx="7429255" cy="474895"/>
          </a:xfrm>
          <a:prstGeom prst="rect">
            <a:avLst/>
          </a:prstGeom>
          <a:noFill/>
        </p:spPr>
        <p:txBody>
          <a:bodyPr wrap="square" lIns="74062" tIns="37031" rIns="74062" bIns="37031" rtlCol="0">
            <a:spAutoFit/>
          </a:bodyPr>
          <a:lstStyle/>
          <a:p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Don´t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forget</a:t>
            </a:r>
            <a:r>
              <a:rPr lang="es-ES_tradnl" sz="2600" b="1" dirty="0" smtClean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…</a:t>
            </a:r>
            <a:endParaRPr lang="es-ES_tradnl" sz="2600" b="1" dirty="0">
              <a:solidFill>
                <a:srgbClr val="8CC63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1616680900"/>
              </p:ext>
            </p:extLst>
          </p:nvPr>
        </p:nvGraphicFramePr>
        <p:xfrm>
          <a:off x="465992" y="826477"/>
          <a:ext cx="6963508" cy="3789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509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006" y="-233139"/>
            <a:ext cx="1890994" cy="1512168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755117" y="939875"/>
            <a:ext cx="7676190" cy="3293203"/>
          </a:xfrm>
          <a:prstGeom prst="rect">
            <a:avLst/>
          </a:prstGeom>
        </p:spPr>
        <p:txBody>
          <a:bodyPr wrap="square" lIns="91435" tIns="45717" rIns="91435" bIns="45717">
            <a:spAutoFit/>
          </a:bodyPr>
          <a:lstStyle/>
          <a:p>
            <a:r>
              <a:rPr lang="es-ES" sz="2000" b="1" dirty="0">
                <a:solidFill>
                  <a:srgbClr val="2D6BB5"/>
                </a:solidFill>
              </a:rPr>
              <a:t>EUREKA </a:t>
            </a:r>
            <a:r>
              <a:rPr lang="es-ES" sz="2000" b="1" dirty="0" err="1">
                <a:solidFill>
                  <a:srgbClr val="2D6BB5"/>
                </a:solidFill>
              </a:rPr>
              <a:t>is</a:t>
            </a:r>
            <a:r>
              <a:rPr lang="es-ES" sz="2000" b="1" dirty="0">
                <a:solidFill>
                  <a:srgbClr val="2D6BB5"/>
                </a:solidFill>
              </a:rPr>
              <a:t> </a:t>
            </a:r>
            <a:r>
              <a:rPr lang="es-ES" sz="2000" b="1" dirty="0" err="1">
                <a:solidFill>
                  <a:srgbClr val="2D6BB5"/>
                </a:solidFill>
              </a:rPr>
              <a:t>an</a:t>
            </a:r>
            <a:r>
              <a:rPr lang="es-ES" sz="2000" b="1" dirty="0">
                <a:solidFill>
                  <a:srgbClr val="2D6BB5"/>
                </a:solidFill>
              </a:rPr>
              <a:t> </a:t>
            </a:r>
            <a:r>
              <a:rPr lang="es-ES" sz="2000" b="1" dirty="0" err="1">
                <a:solidFill>
                  <a:srgbClr val="2D6BB5"/>
                </a:solidFill>
              </a:rPr>
              <a:t>easy</a:t>
            </a:r>
            <a:r>
              <a:rPr lang="es-ES" sz="2000" b="1" dirty="0">
                <a:solidFill>
                  <a:srgbClr val="2D6BB5"/>
                </a:solidFill>
              </a:rPr>
              <a:t> and </a:t>
            </a:r>
            <a:r>
              <a:rPr lang="es-ES" sz="2000" b="1" dirty="0" err="1">
                <a:solidFill>
                  <a:srgbClr val="2D6BB5"/>
                </a:solidFill>
              </a:rPr>
              <a:t>fast</a:t>
            </a:r>
            <a:r>
              <a:rPr lang="es-ES" sz="2000" b="1" dirty="0">
                <a:solidFill>
                  <a:srgbClr val="2D6BB5"/>
                </a:solidFill>
              </a:rPr>
              <a:t> </a:t>
            </a:r>
            <a:r>
              <a:rPr lang="es-ES" sz="2000" dirty="0" err="1"/>
              <a:t>framework</a:t>
            </a:r>
            <a:r>
              <a:rPr lang="es-ES" sz="2000" dirty="0"/>
              <a:t>  to </a:t>
            </a:r>
            <a:r>
              <a:rPr lang="es-ES" sz="2000" dirty="0" err="1"/>
              <a:t>promote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international</a:t>
            </a:r>
            <a:r>
              <a:rPr lang="es-ES" sz="2000" dirty="0"/>
              <a:t> </a:t>
            </a:r>
            <a:r>
              <a:rPr lang="es-ES" sz="2000" dirty="0" err="1"/>
              <a:t>cooperation</a:t>
            </a:r>
            <a:r>
              <a:rPr lang="es-ES" sz="2000" dirty="0"/>
              <a:t> </a:t>
            </a:r>
            <a:r>
              <a:rPr lang="es-ES" sz="2000" dirty="0" err="1"/>
              <a:t>between</a:t>
            </a:r>
            <a:r>
              <a:rPr lang="es-ES" sz="2000" dirty="0"/>
              <a:t> </a:t>
            </a:r>
            <a:r>
              <a:rPr lang="es-ES" sz="2000" dirty="0" err="1"/>
              <a:t>companies</a:t>
            </a:r>
            <a:r>
              <a:rPr lang="es-ES" sz="2000" dirty="0"/>
              <a:t> in R&amp;D projects, open to </a:t>
            </a:r>
            <a:r>
              <a:rPr lang="es-ES" sz="2000" dirty="0" err="1"/>
              <a:t>any</a:t>
            </a:r>
            <a:r>
              <a:rPr lang="es-ES" sz="2000" dirty="0"/>
              <a:t> </a:t>
            </a:r>
            <a:r>
              <a:rPr lang="es-ES" sz="2000" dirty="0" smtClean="0"/>
              <a:t>civil sector  </a:t>
            </a:r>
            <a:r>
              <a:rPr lang="es-ES" sz="2000" dirty="0" err="1"/>
              <a:t>with</a:t>
            </a:r>
            <a:r>
              <a:rPr lang="es-ES" sz="2000" dirty="0"/>
              <a:t> a </a:t>
            </a:r>
            <a:r>
              <a:rPr lang="es-ES" sz="2000" b="1" i="1" dirty="0" err="1">
                <a:solidFill>
                  <a:srgbClr val="2D6BB5"/>
                </a:solidFill>
              </a:rPr>
              <a:t>Bottom</a:t>
            </a:r>
            <a:r>
              <a:rPr lang="es-ES" sz="2000" b="1" i="1" dirty="0">
                <a:solidFill>
                  <a:srgbClr val="2D6BB5"/>
                </a:solidFill>
              </a:rPr>
              <a:t>-Up </a:t>
            </a:r>
            <a:r>
              <a:rPr lang="es-ES" sz="2000" b="1" i="1" dirty="0" err="1">
                <a:solidFill>
                  <a:srgbClr val="2D6BB5"/>
                </a:solidFill>
              </a:rPr>
              <a:t>Approach</a:t>
            </a:r>
            <a:endParaRPr lang="es-ES" sz="2000" dirty="0"/>
          </a:p>
          <a:p>
            <a:endParaRPr lang="es-ES" sz="2000" dirty="0"/>
          </a:p>
          <a:p>
            <a:r>
              <a:rPr lang="es-ES" sz="2000" dirty="0" err="1"/>
              <a:t>There</a:t>
            </a:r>
            <a:r>
              <a:rPr lang="es-ES" sz="2000" dirty="0"/>
              <a:t> are </a:t>
            </a:r>
            <a:r>
              <a:rPr lang="es-ES" sz="2000" dirty="0" err="1"/>
              <a:t>different</a:t>
            </a:r>
            <a:r>
              <a:rPr lang="es-ES" sz="2000" dirty="0"/>
              <a:t> </a:t>
            </a:r>
            <a:r>
              <a:rPr lang="es-ES" sz="2000" dirty="0" err="1"/>
              <a:t>instruments</a:t>
            </a:r>
            <a:r>
              <a:rPr lang="es-ES" sz="2000" dirty="0"/>
              <a:t> to </a:t>
            </a:r>
            <a:r>
              <a:rPr lang="es-ES" sz="2000" dirty="0" err="1"/>
              <a:t>cover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needs</a:t>
            </a:r>
            <a:r>
              <a:rPr lang="es-ES" sz="2000" dirty="0"/>
              <a:t> of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companies</a:t>
            </a:r>
            <a:r>
              <a:rPr lang="es-ES" sz="2000" dirty="0"/>
              <a:t>:</a:t>
            </a:r>
            <a:endParaRPr lang="es-ES_tradnl" sz="2000" dirty="0"/>
          </a:p>
          <a:p>
            <a:pPr marL="285734" indent="-285734">
              <a:buFont typeface="Arial" panose="020B0604020202020204" pitchFamily="34" charset="0"/>
              <a:buChar char="•"/>
            </a:pPr>
            <a:r>
              <a:rPr lang="es-ES_tradnl" sz="2000" b="1" dirty="0"/>
              <a:t>Network</a:t>
            </a:r>
            <a:r>
              <a:rPr lang="es-ES_tradnl" sz="2000" dirty="0"/>
              <a:t> Projects:  </a:t>
            </a:r>
            <a:r>
              <a:rPr lang="es-ES_tradnl" sz="2000" dirty="0">
                <a:solidFill>
                  <a:srgbClr val="2D6BB5"/>
                </a:solidFill>
              </a:rPr>
              <a:t>flexible</a:t>
            </a:r>
            <a:r>
              <a:rPr lang="es-ES_tradnl" sz="2000" dirty="0"/>
              <a:t>, </a:t>
            </a:r>
            <a:r>
              <a:rPr lang="es-ES_tradnl" sz="2000" dirty="0" err="1"/>
              <a:t>fast</a:t>
            </a:r>
            <a:endParaRPr lang="es-ES_tradnl" sz="2000" dirty="0"/>
          </a:p>
          <a:p>
            <a:pPr marL="285734" indent="-285734">
              <a:buFont typeface="Arial" panose="020B0604020202020204" pitchFamily="34" charset="0"/>
              <a:buChar char="•"/>
            </a:pPr>
            <a:r>
              <a:rPr lang="es-ES_tradnl" sz="2000" b="1" dirty="0"/>
              <a:t>Eurostars</a:t>
            </a:r>
            <a:r>
              <a:rPr lang="es-ES_tradnl" sz="2000" dirty="0"/>
              <a:t>:  </a:t>
            </a:r>
            <a:r>
              <a:rPr lang="es-ES_tradnl" sz="2000" dirty="0" err="1"/>
              <a:t>focused</a:t>
            </a:r>
            <a:r>
              <a:rPr lang="es-ES_tradnl" sz="2000" dirty="0"/>
              <a:t> </a:t>
            </a:r>
            <a:r>
              <a:rPr lang="es-ES_tradnl" sz="2000" dirty="0" err="1"/>
              <a:t>on</a:t>
            </a:r>
            <a:r>
              <a:rPr lang="es-ES_tradnl" sz="2000" dirty="0"/>
              <a:t> R&amp;D </a:t>
            </a:r>
            <a:r>
              <a:rPr lang="es-ES_tradnl" sz="2000" dirty="0" err="1"/>
              <a:t>Performing</a:t>
            </a:r>
            <a:r>
              <a:rPr lang="es-ES_tradnl" sz="2000" dirty="0"/>
              <a:t> </a:t>
            </a:r>
            <a:r>
              <a:rPr lang="es-ES_tradnl" sz="2000" dirty="0" err="1"/>
              <a:t>SMEs</a:t>
            </a:r>
            <a:r>
              <a:rPr lang="es-ES_tradnl" sz="2000" dirty="0"/>
              <a:t> -  </a:t>
            </a:r>
            <a:r>
              <a:rPr lang="es-ES_tradnl" sz="2000" dirty="0" err="1">
                <a:solidFill>
                  <a:srgbClr val="2D6BB5"/>
                </a:solidFill>
              </a:rPr>
              <a:t>competitive</a:t>
            </a:r>
            <a:r>
              <a:rPr lang="es-ES_tradnl" sz="2000" dirty="0"/>
              <a:t>	</a:t>
            </a:r>
          </a:p>
          <a:p>
            <a:pPr marL="285734" indent="-285734">
              <a:buFont typeface="Arial" panose="020B0604020202020204" pitchFamily="34" charset="0"/>
              <a:buChar char="•"/>
            </a:pPr>
            <a:r>
              <a:rPr lang="es-ES_tradnl" sz="2000" b="1" dirty="0" err="1"/>
              <a:t>Clusters</a:t>
            </a:r>
            <a:r>
              <a:rPr lang="es-ES_tradnl" sz="2000" dirty="0"/>
              <a:t>:  </a:t>
            </a:r>
            <a:r>
              <a:rPr lang="es-ES_tradnl" sz="2000" dirty="0" err="1"/>
              <a:t>large</a:t>
            </a:r>
            <a:r>
              <a:rPr lang="es-ES_tradnl" sz="2000" dirty="0"/>
              <a:t>, </a:t>
            </a:r>
            <a:r>
              <a:rPr lang="es-ES_tradnl" sz="2000" dirty="0" err="1"/>
              <a:t>strategic</a:t>
            </a:r>
            <a:r>
              <a:rPr lang="es-ES_tradnl" sz="2000" dirty="0"/>
              <a:t> </a:t>
            </a:r>
            <a:r>
              <a:rPr lang="es-ES_tradnl" sz="2000" dirty="0" err="1"/>
              <a:t>initiatives</a:t>
            </a:r>
            <a:r>
              <a:rPr lang="es-ES_tradnl" sz="2000" dirty="0"/>
              <a:t> </a:t>
            </a:r>
            <a:r>
              <a:rPr lang="es-ES_tradnl" sz="2000" dirty="0" err="1"/>
              <a:t>leaded</a:t>
            </a:r>
            <a:r>
              <a:rPr lang="es-ES_tradnl" sz="2000" dirty="0"/>
              <a:t> </a:t>
            </a:r>
            <a:r>
              <a:rPr lang="es-ES_tradnl" sz="2000" dirty="0" err="1"/>
              <a:t>by</a:t>
            </a:r>
            <a:r>
              <a:rPr lang="es-ES_tradnl" sz="2000" dirty="0"/>
              <a:t> </a:t>
            </a:r>
            <a:r>
              <a:rPr lang="es-ES_tradnl" sz="2000" dirty="0" err="1"/>
              <a:t>industry</a:t>
            </a:r>
            <a:r>
              <a:rPr lang="es-ES_tradnl" sz="2000" dirty="0"/>
              <a:t>.	</a:t>
            </a:r>
          </a:p>
          <a:p>
            <a:pPr marL="285734" indent="-285734">
              <a:buFont typeface="Arial" panose="020B0604020202020204" pitchFamily="34" charset="0"/>
              <a:buChar char="•"/>
            </a:pPr>
            <a:endParaRPr lang="es-ES_tradnl" sz="2000" dirty="0"/>
          </a:p>
          <a:p>
            <a:pPr algn="ctr"/>
            <a:r>
              <a:rPr lang="es-ES" sz="2800" b="1" i="1" dirty="0" err="1" smtClean="0"/>
              <a:t>it´s</a:t>
            </a:r>
            <a:r>
              <a:rPr lang="es-ES" sz="2800" b="1" i="1" dirty="0" smtClean="0"/>
              <a:t> </a:t>
            </a:r>
            <a:r>
              <a:rPr lang="es-ES" sz="2800" b="1" i="1" dirty="0" err="1"/>
              <a:t>easy</a:t>
            </a:r>
            <a:r>
              <a:rPr lang="es-ES" sz="2800" b="1" i="1" dirty="0"/>
              <a:t> to </a:t>
            </a:r>
            <a:r>
              <a:rPr lang="es-ES" sz="2800" b="1" i="1" dirty="0" err="1"/>
              <a:t>cooperate</a:t>
            </a:r>
            <a:r>
              <a:rPr lang="es-ES" sz="2800" b="1" i="1" dirty="0"/>
              <a:t>!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34218" y="193202"/>
            <a:ext cx="7429255" cy="474895"/>
          </a:xfrm>
          <a:prstGeom prst="rect">
            <a:avLst/>
          </a:prstGeom>
          <a:noFill/>
        </p:spPr>
        <p:txBody>
          <a:bodyPr wrap="square" lIns="74062" tIns="37031" rIns="74062" bIns="37031" rtlCol="0">
            <a:spAutoFit/>
          </a:bodyPr>
          <a:lstStyle/>
          <a:p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To sum up…</a:t>
            </a:r>
          </a:p>
        </p:txBody>
      </p:sp>
    </p:spTree>
    <p:extLst>
      <p:ext uri="{BB962C8B-B14F-4D97-AF65-F5344CB8AC3E}">
        <p14:creationId xmlns:p14="http://schemas.microsoft.com/office/powerpoint/2010/main" val="4490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70621" y="1375345"/>
            <a:ext cx="7002125" cy="3142680"/>
          </a:xfrm>
          <a:prstGeom prst="rect">
            <a:avLst/>
          </a:prstGeom>
          <a:noFill/>
        </p:spPr>
        <p:txBody>
          <a:bodyPr wrap="square" lIns="74066" tIns="37033" rIns="74066" bIns="3703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Are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interested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es-ES_tradnl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cooperative</a:t>
            </a:r>
            <a:r>
              <a:rPr lang="es-ES_tradnl" sz="2800" b="1" i="1" dirty="0" smtClean="0">
                <a:solidFill>
                  <a:schemeClr val="accent5">
                    <a:lumMod val="75000"/>
                  </a:schemeClr>
                </a:solidFill>
              </a:rPr>
              <a:t> R&amp;D projects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to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reach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international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market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with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innovative</a:t>
            </a:r>
            <a:r>
              <a:rPr lang="es-ES_tradnl" sz="2800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products</a:t>
            </a:r>
            <a:r>
              <a:rPr lang="es-ES_tradnl" sz="2800" b="1" i="1" dirty="0" smtClean="0">
                <a:solidFill>
                  <a:schemeClr val="accent5">
                    <a:lumMod val="75000"/>
                  </a:schemeClr>
                </a:solidFill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b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then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b="1" i="1" dirty="0" smtClean="0">
                <a:solidFill>
                  <a:schemeClr val="accent5">
                    <a:lumMod val="75000"/>
                  </a:schemeClr>
                </a:solidFill>
              </a:rPr>
              <a:t>Eureka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is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right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instrument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and </a:t>
            </a:r>
            <a:r>
              <a:rPr lang="es-ES_tradnl" sz="2800" b="1" i="1" dirty="0" err="1" smtClean="0">
                <a:solidFill>
                  <a:schemeClr val="accent5">
                    <a:lumMod val="75000"/>
                  </a:schemeClr>
                </a:solidFill>
              </a:rPr>
              <a:t>Spain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the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right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partner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! </a:t>
            </a:r>
            <a:endParaRPr lang="es-ES_tradnl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 descr="http://sciencebusiness.net/Assets/fbad3def-0ca3-4a6c-8346-7c4ff5485a7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835" y="-337150"/>
            <a:ext cx="3856504" cy="19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00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070621" y="1375345"/>
            <a:ext cx="7002125" cy="2216914"/>
          </a:xfrm>
          <a:prstGeom prst="rect">
            <a:avLst/>
          </a:prstGeom>
          <a:noFill/>
        </p:spPr>
        <p:txBody>
          <a:bodyPr wrap="square" lIns="74066" tIns="37033" rIns="74066" bIns="3703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Thank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you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for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your</a:t>
            </a:r>
            <a:r>
              <a:rPr lang="es-ES_tradnl" sz="28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_tradnl" sz="2800" i="1" dirty="0" err="1" smtClean="0">
                <a:solidFill>
                  <a:schemeClr val="accent5">
                    <a:lumMod val="75000"/>
                  </a:schemeClr>
                </a:solidFill>
              </a:rPr>
              <a:t>atention</a:t>
            </a:r>
            <a:endParaRPr lang="es-ES_tradnl" sz="28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endParaRPr lang="es-ES_tradnl" sz="2800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s-ES_tradnl" sz="3200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cs-CZ" sz="3200" dirty="0">
                <a:solidFill>
                  <a:schemeClr val="tx2">
                    <a:lumMod val="75000"/>
                  </a:schemeClr>
                </a:solidFill>
              </a:rPr>
              <a:t>ěkuji vám za pozornost</a:t>
            </a:r>
            <a:endParaRPr lang="es-ES_tradnl" sz="3200" i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endParaRPr lang="es-ES_tradnl" sz="28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2" name="Picture 2" descr="http://sciencebusiness.net/Assets/fbad3def-0ca3-4a6c-8346-7c4ff5485a7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835" y="-337150"/>
            <a:ext cx="3856504" cy="192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70" y="3886200"/>
            <a:ext cx="5057689" cy="9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2"/>
          <p:cNvSpPr/>
          <p:nvPr/>
        </p:nvSpPr>
        <p:spPr>
          <a:xfrm>
            <a:off x="7262616" y="885806"/>
            <a:ext cx="165535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fr-BE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Intergovermental</a:t>
            </a:r>
            <a:r>
              <a:rPr lang="fr-BE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initiative (1985)</a:t>
            </a:r>
            <a:endParaRPr lang="fr-BE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6" name="Rectangle 23"/>
          <p:cNvSpPr/>
          <p:nvPr/>
        </p:nvSpPr>
        <p:spPr>
          <a:xfrm>
            <a:off x="2274069" y="831300"/>
            <a:ext cx="162234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Leading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platform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for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international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cooperation</a:t>
            </a:r>
            <a:endParaRPr lang="fr-BE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7" name="Rectangle 24"/>
          <p:cNvSpPr/>
          <p:nvPr/>
        </p:nvSpPr>
        <p:spPr>
          <a:xfrm>
            <a:off x="2274069" y="3254421"/>
            <a:ext cx="167987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Supporting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market-oriented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R&amp;D projects   </a:t>
            </a:r>
            <a:r>
              <a:rPr lang="es-ES_tradnl" b="1" i="1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bottom</a:t>
            </a:r>
            <a:r>
              <a:rPr lang="es-ES_tradnl" b="1" i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-up</a:t>
            </a:r>
            <a:endParaRPr lang="fr-BE" b="1" i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angle 25"/>
          <p:cNvSpPr/>
          <p:nvPr/>
        </p:nvSpPr>
        <p:spPr>
          <a:xfrm>
            <a:off x="7150405" y="3827006"/>
            <a:ext cx="2504538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National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funding</a:t>
            </a:r>
            <a:r>
              <a:rPr lang="es-ES_tradnl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ES_tradnl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Synchronization</a:t>
            </a:r>
            <a:endParaRPr lang="fr-BE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31" name="Straight Connector 9"/>
          <p:cNvCxnSpPr/>
          <p:nvPr/>
        </p:nvCxnSpPr>
        <p:spPr>
          <a:xfrm flipH="1">
            <a:off x="4385112" y="1175732"/>
            <a:ext cx="2440717" cy="0"/>
          </a:xfrm>
          <a:prstGeom prst="line">
            <a:avLst/>
          </a:prstGeom>
          <a:ln w="571500" cap="rnd">
            <a:solidFill>
              <a:srgbClr val="92D05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0"/>
          <p:cNvCxnSpPr/>
          <p:nvPr/>
        </p:nvCxnSpPr>
        <p:spPr>
          <a:xfrm flipH="1">
            <a:off x="4360287" y="3566045"/>
            <a:ext cx="2450007" cy="0"/>
          </a:xfrm>
          <a:prstGeom prst="line">
            <a:avLst/>
          </a:prstGeom>
          <a:ln w="571500" cap="rnd">
            <a:solidFill>
              <a:srgbClr val="92D05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1"/>
          <p:cNvCxnSpPr/>
          <p:nvPr/>
        </p:nvCxnSpPr>
        <p:spPr>
          <a:xfrm flipH="1" flipV="1">
            <a:off x="4369574" y="1175732"/>
            <a:ext cx="1579949" cy="1191066"/>
          </a:xfrm>
          <a:prstGeom prst="line">
            <a:avLst/>
          </a:prstGeom>
          <a:ln w="571500" cap="rnd">
            <a:solidFill>
              <a:srgbClr val="92D05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4"/>
          <p:cNvCxnSpPr/>
          <p:nvPr/>
        </p:nvCxnSpPr>
        <p:spPr>
          <a:xfrm flipH="1">
            <a:off x="4369574" y="2366798"/>
            <a:ext cx="1579948" cy="1199247"/>
          </a:xfrm>
          <a:prstGeom prst="line">
            <a:avLst/>
          </a:prstGeom>
          <a:ln w="571500" cap="rnd">
            <a:solidFill>
              <a:srgbClr val="92D050"/>
            </a:solidFill>
            <a:head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17"/>
          <p:cNvSpPr>
            <a:spLocks noChangeAspect="1"/>
          </p:cNvSpPr>
          <p:nvPr/>
        </p:nvSpPr>
        <p:spPr>
          <a:xfrm>
            <a:off x="6540078" y="960117"/>
            <a:ext cx="571500" cy="428625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36" name="Oval 18"/>
          <p:cNvSpPr>
            <a:spLocks noChangeAspect="1"/>
          </p:cNvSpPr>
          <p:nvPr/>
        </p:nvSpPr>
        <p:spPr>
          <a:xfrm>
            <a:off x="4090335" y="960116"/>
            <a:ext cx="569803" cy="428625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37" name="Oval 19"/>
          <p:cNvSpPr>
            <a:spLocks noChangeAspect="1"/>
          </p:cNvSpPr>
          <p:nvPr/>
        </p:nvSpPr>
        <p:spPr>
          <a:xfrm>
            <a:off x="4082087" y="3350430"/>
            <a:ext cx="571500" cy="428625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38" name="Oval 20"/>
          <p:cNvSpPr>
            <a:spLocks noChangeAspect="1"/>
          </p:cNvSpPr>
          <p:nvPr/>
        </p:nvSpPr>
        <p:spPr>
          <a:xfrm>
            <a:off x="6540078" y="3350430"/>
            <a:ext cx="571500" cy="428625"/>
          </a:xfrm>
          <a:prstGeom prst="ellipse">
            <a:avLst/>
          </a:prstGeom>
          <a:solidFill>
            <a:schemeClr val="tx1"/>
          </a:solidFill>
          <a:ln>
            <a:solidFill>
              <a:srgbClr val="92D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5" y="925945"/>
            <a:ext cx="1624334" cy="6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29 Grupo"/>
          <p:cNvGrpSpPr/>
          <p:nvPr/>
        </p:nvGrpSpPr>
        <p:grpSpPr>
          <a:xfrm>
            <a:off x="425338" y="3347498"/>
            <a:ext cx="1257709" cy="929574"/>
            <a:chOff x="4826190" y="870299"/>
            <a:chExt cx="4317812" cy="2607206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190" y="870299"/>
              <a:ext cx="4317812" cy="2607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Oval 11"/>
            <p:cNvSpPr/>
            <p:nvPr/>
          </p:nvSpPr>
          <p:spPr>
            <a:xfrm>
              <a:off x="5217485" y="990648"/>
              <a:ext cx="188574" cy="157353"/>
            </a:xfrm>
            <a:prstGeom prst="ellipse">
              <a:avLst/>
            </a:prstGeom>
            <a:solidFill>
              <a:srgbClr val="2CA56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740624">
                <a:defRPr/>
              </a:pPr>
              <a:endParaRPr lang="en-US" sz="1500" kern="0">
                <a:solidFill>
                  <a:sysClr val="window" lastClr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9" y="2147797"/>
            <a:ext cx="1390738" cy="71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238216" y="831300"/>
            <a:ext cx="1624334" cy="939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5779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5" y="925945"/>
            <a:ext cx="1624334" cy="6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29 Grupo"/>
          <p:cNvGrpSpPr/>
          <p:nvPr/>
        </p:nvGrpSpPr>
        <p:grpSpPr>
          <a:xfrm>
            <a:off x="425338" y="3347498"/>
            <a:ext cx="1257709" cy="929574"/>
            <a:chOff x="4826190" y="870299"/>
            <a:chExt cx="4317812" cy="2607206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190" y="870299"/>
              <a:ext cx="4317812" cy="2607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Oval 11"/>
            <p:cNvSpPr/>
            <p:nvPr/>
          </p:nvSpPr>
          <p:spPr>
            <a:xfrm>
              <a:off x="5217485" y="990648"/>
              <a:ext cx="188574" cy="157353"/>
            </a:xfrm>
            <a:prstGeom prst="ellipse">
              <a:avLst/>
            </a:prstGeom>
            <a:solidFill>
              <a:srgbClr val="2CA56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740624">
                <a:defRPr/>
              </a:pPr>
              <a:endParaRPr lang="en-US" sz="1500" kern="0">
                <a:solidFill>
                  <a:sysClr val="window" lastClr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9" y="2147797"/>
            <a:ext cx="1390738" cy="71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819" y="422879"/>
            <a:ext cx="6638023" cy="385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19 Rectángulo"/>
          <p:cNvSpPr/>
          <p:nvPr/>
        </p:nvSpPr>
        <p:spPr>
          <a:xfrm>
            <a:off x="238215" y="2032872"/>
            <a:ext cx="1624334" cy="939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20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5" y="925945"/>
            <a:ext cx="1624334" cy="61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" name="29 Grupo"/>
          <p:cNvGrpSpPr/>
          <p:nvPr/>
        </p:nvGrpSpPr>
        <p:grpSpPr>
          <a:xfrm>
            <a:off x="425338" y="3347498"/>
            <a:ext cx="1257709" cy="929574"/>
            <a:chOff x="4826190" y="870299"/>
            <a:chExt cx="4317812" cy="2607206"/>
          </a:xfrm>
        </p:grpSpPr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6190" y="870299"/>
              <a:ext cx="4317812" cy="26072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Oval 11"/>
            <p:cNvSpPr/>
            <p:nvPr/>
          </p:nvSpPr>
          <p:spPr>
            <a:xfrm>
              <a:off x="5217485" y="990648"/>
              <a:ext cx="188574" cy="157353"/>
            </a:xfrm>
            <a:prstGeom prst="ellipse">
              <a:avLst/>
            </a:prstGeom>
            <a:solidFill>
              <a:srgbClr val="2CA56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740624">
                <a:defRPr/>
              </a:pPr>
              <a:endParaRPr lang="en-US" sz="1500" kern="0">
                <a:solidFill>
                  <a:sysClr val="window" lastClr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09" y="2147797"/>
            <a:ext cx="1390738" cy="71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903498" y="311655"/>
            <a:ext cx="4578756" cy="360382"/>
          </a:xfrm>
        </p:spPr>
        <p:txBody>
          <a:bodyPr>
            <a:noAutofit/>
          </a:bodyPr>
          <a:lstStyle/>
          <a:p>
            <a:r>
              <a:rPr lang="es-ES_tradnl" sz="2400" b="1" dirty="0" smtClean="0">
                <a:solidFill>
                  <a:srgbClr val="2F6EBB"/>
                </a:solidFill>
              </a:rPr>
              <a:t>EUREKA </a:t>
            </a:r>
            <a:r>
              <a:rPr lang="es-ES_tradnl" sz="2400" b="1" dirty="0" err="1" smtClean="0">
                <a:solidFill>
                  <a:srgbClr val="2F6EBB"/>
                </a:solidFill>
              </a:rPr>
              <a:t>members</a:t>
            </a:r>
            <a:r>
              <a:rPr lang="es-ES_tradnl" sz="2400" b="1" dirty="0" smtClean="0">
                <a:solidFill>
                  <a:srgbClr val="2F6EBB"/>
                </a:solidFill>
              </a:rPr>
              <a:t>,</a:t>
            </a:r>
            <a:br>
              <a:rPr lang="es-ES_tradnl" sz="2400" b="1" dirty="0" smtClean="0">
                <a:solidFill>
                  <a:srgbClr val="2F6EBB"/>
                </a:solidFill>
              </a:rPr>
            </a:br>
            <a:r>
              <a:rPr lang="es-ES_tradnl" sz="2400" b="1" dirty="0" smtClean="0">
                <a:solidFill>
                  <a:srgbClr val="2F6EBB"/>
                </a:solidFill>
              </a:rPr>
              <a:t> 45 COUNTRIES  </a:t>
            </a:r>
            <a:r>
              <a:rPr lang="es-ES_tradnl" sz="2400" b="1" dirty="0" err="1" smtClean="0">
                <a:solidFill>
                  <a:srgbClr val="2F6EBB"/>
                </a:solidFill>
              </a:rPr>
              <a:t>to</a:t>
            </a:r>
            <a:r>
              <a:rPr lang="es-ES_tradnl" sz="2400" b="1" dirty="0" smtClean="0">
                <a:solidFill>
                  <a:srgbClr val="2F6EBB"/>
                </a:solidFill>
              </a:rPr>
              <a:t> </a:t>
            </a:r>
            <a:r>
              <a:rPr lang="es-ES_tradnl" sz="2400" b="1" dirty="0" err="1" smtClean="0">
                <a:solidFill>
                  <a:srgbClr val="2F6EBB"/>
                </a:solidFill>
              </a:rPr>
              <a:t>cooperate</a:t>
            </a:r>
            <a:endParaRPr lang="fr-BE" sz="2400" b="1" dirty="0">
              <a:solidFill>
                <a:srgbClr val="2F6EBB"/>
              </a:solidFill>
            </a:endParaRPr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>
          <a:xfrm>
            <a:off x="8722618" y="4084445"/>
            <a:ext cx="91801" cy="19635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lang="es-E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C080AE-66C8-8249-B90B-B6D109566B0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1" name="Picture 2" descr="world-map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42" y="1016976"/>
            <a:ext cx="6481814" cy="3646020"/>
          </a:xfrm>
          <a:prstGeom prst="rect">
            <a:avLst/>
          </a:prstGeom>
        </p:spPr>
      </p:pic>
      <p:pic>
        <p:nvPicPr>
          <p:cNvPr id="22" name="Picture 6" descr="world-map-2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42" y="1016976"/>
            <a:ext cx="6481814" cy="3646020"/>
          </a:xfrm>
          <a:prstGeom prst="rect">
            <a:avLst/>
          </a:prstGeom>
        </p:spPr>
      </p:pic>
      <p:pic>
        <p:nvPicPr>
          <p:cNvPr id="23" name="Picture 7" descr="world-map-3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42" y="1016976"/>
            <a:ext cx="6481814" cy="3646020"/>
          </a:xfrm>
          <a:prstGeom prst="rect">
            <a:avLst/>
          </a:prstGeom>
        </p:spPr>
      </p:pic>
      <p:pic>
        <p:nvPicPr>
          <p:cNvPr id="29" name="Picture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142" y="1016976"/>
            <a:ext cx="6481814" cy="3646020"/>
          </a:xfrm>
          <a:prstGeom prst="rect">
            <a:avLst/>
          </a:prstGeom>
        </p:spPr>
      </p:pic>
      <p:grpSp>
        <p:nvGrpSpPr>
          <p:cNvPr id="40" name="Group 19"/>
          <p:cNvGrpSpPr/>
          <p:nvPr/>
        </p:nvGrpSpPr>
        <p:grpSpPr>
          <a:xfrm>
            <a:off x="2903498" y="925946"/>
            <a:ext cx="1402159" cy="188124"/>
            <a:chOff x="192924" y="1144531"/>
            <a:chExt cx="2614472" cy="353851"/>
          </a:xfrm>
        </p:grpSpPr>
        <p:sp>
          <p:nvSpPr>
            <p:cNvPr id="41" name="Oval 10"/>
            <p:cNvSpPr/>
            <p:nvPr/>
          </p:nvSpPr>
          <p:spPr>
            <a:xfrm>
              <a:off x="192924" y="1144531"/>
              <a:ext cx="252773" cy="252773"/>
            </a:xfrm>
            <a:prstGeom prst="ellipse">
              <a:avLst/>
            </a:prstGeom>
            <a:solidFill>
              <a:srgbClr val="7BBE3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42" name="TextBox 14"/>
            <p:cNvSpPr txBox="1"/>
            <p:nvPr/>
          </p:nvSpPr>
          <p:spPr>
            <a:xfrm>
              <a:off x="517848" y="1151035"/>
              <a:ext cx="2289548" cy="3473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_tradnl" sz="1200" dirty="0" err="1" smtClean="0">
                  <a:solidFill>
                    <a:srgbClr val="7BBE31"/>
                  </a:solidFill>
                  <a:latin typeface="Arial"/>
                  <a:cs typeface="Arial"/>
                </a:rPr>
                <a:t>Member</a:t>
              </a:r>
              <a:r>
                <a:rPr lang="es-ES_tradnl" sz="1200" dirty="0" smtClean="0">
                  <a:solidFill>
                    <a:srgbClr val="7BBE31"/>
                  </a:solidFill>
                  <a:latin typeface="Arial"/>
                  <a:cs typeface="Arial"/>
                </a:rPr>
                <a:t> </a:t>
              </a:r>
              <a:r>
                <a:rPr lang="es-ES_tradnl" sz="1200" dirty="0" err="1" smtClean="0">
                  <a:solidFill>
                    <a:srgbClr val="7BBE31"/>
                  </a:solidFill>
                  <a:latin typeface="Arial"/>
                  <a:cs typeface="Arial"/>
                </a:rPr>
                <a:t>countries</a:t>
              </a:r>
              <a:endParaRPr lang="ta-IN" sz="1200" dirty="0">
                <a:solidFill>
                  <a:srgbClr val="7BBE3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3" name="Group 20"/>
          <p:cNvGrpSpPr/>
          <p:nvPr/>
        </p:nvGrpSpPr>
        <p:grpSpPr>
          <a:xfrm>
            <a:off x="4588563" y="925946"/>
            <a:ext cx="1584127" cy="188124"/>
            <a:chOff x="1826607" y="1144531"/>
            <a:chExt cx="2953759" cy="353851"/>
          </a:xfrm>
        </p:grpSpPr>
        <p:sp>
          <p:nvSpPr>
            <p:cNvPr id="45" name="Oval 11"/>
            <p:cNvSpPr/>
            <p:nvPr/>
          </p:nvSpPr>
          <p:spPr>
            <a:xfrm>
              <a:off x="1826607" y="1144531"/>
              <a:ext cx="252773" cy="252773"/>
            </a:xfrm>
            <a:prstGeom prst="ellipse">
              <a:avLst/>
            </a:prstGeom>
            <a:solidFill>
              <a:srgbClr val="2CA56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/>
                <a:cs typeface="Arial"/>
              </a:endParaRPr>
            </a:p>
          </p:txBody>
        </p:sp>
        <p:sp>
          <p:nvSpPr>
            <p:cNvPr id="47" name="TextBox 15"/>
            <p:cNvSpPr txBox="1"/>
            <p:nvPr/>
          </p:nvSpPr>
          <p:spPr>
            <a:xfrm>
              <a:off x="2141118" y="1151035"/>
              <a:ext cx="2639248" cy="3473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s-ES_tradnl" sz="1200" dirty="0" err="1" smtClean="0">
                  <a:solidFill>
                    <a:srgbClr val="2B9F60"/>
                  </a:solidFill>
                  <a:latin typeface="Arial"/>
                  <a:cs typeface="Arial"/>
                </a:rPr>
                <a:t>Associated</a:t>
              </a:r>
              <a:r>
                <a:rPr lang="es-ES_tradnl" sz="1200" dirty="0" smtClean="0">
                  <a:solidFill>
                    <a:srgbClr val="2B9F60"/>
                  </a:solidFill>
                  <a:latin typeface="Arial"/>
                  <a:cs typeface="Arial"/>
                </a:rPr>
                <a:t> </a:t>
              </a:r>
              <a:r>
                <a:rPr lang="es-ES_tradnl" sz="1200" dirty="0" err="1" smtClean="0">
                  <a:solidFill>
                    <a:srgbClr val="2B9F60"/>
                  </a:solidFill>
                  <a:latin typeface="Arial"/>
                  <a:cs typeface="Arial"/>
                </a:rPr>
                <a:t>countries</a:t>
              </a:r>
              <a:endParaRPr lang="ta-IN" sz="1200" dirty="0">
                <a:solidFill>
                  <a:srgbClr val="2B9F6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6146" name="Picture 2" descr="https://upload.wikimedia.org/wikipedia/commons/thumb/7/78/Flag_of_Chile.svg/2000px-Flag_of_Chile.svg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31" y="3738005"/>
            <a:ext cx="572034" cy="38128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50 Rectángulo"/>
          <p:cNvSpPr/>
          <p:nvPr/>
        </p:nvSpPr>
        <p:spPr>
          <a:xfrm>
            <a:off x="242025" y="3310936"/>
            <a:ext cx="1624334" cy="9399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201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5942" y="189297"/>
            <a:ext cx="5529248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CDTI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Spanish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Eureka Office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27" y="664192"/>
            <a:ext cx="4575154" cy="343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90" y="1612900"/>
            <a:ext cx="1970879" cy="35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190" y="844550"/>
            <a:ext cx="1616075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66" y="1937225"/>
            <a:ext cx="4822452" cy="276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669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15942" y="189297"/>
            <a:ext cx="5529248" cy="474895"/>
          </a:xfrm>
          <a:prstGeom prst="rect">
            <a:avLst/>
          </a:prstGeom>
          <a:noFill/>
        </p:spPr>
        <p:txBody>
          <a:bodyPr wrap="none" lIns="74062" tIns="37031" rIns="74062" bIns="37031" rtlCol="0">
            <a:spAutoFit/>
          </a:bodyPr>
          <a:lstStyle/>
          <a:p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CDTI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sz="2600" b="1" dirty="0" err="1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Spanish</a:t>
            </a:r>
            <a:r>
              <a:rPr lang="es-ES_tradnl" sz="2600" b="1" dirty="0">
                <a:solidFill>
                  <a:srgbClr val="8CC63F"/>
                </a:solidFill>
                <a:latin typeface="Arial" charset="0"/>
                <a:ea typeface="Arial" charset="0"/>
                <a:cs typeface="Arial" charset="0"/>
              </a:rPr>
              <a:t> Eureka Office</a:t>
            </a:r>
          </a:p>
        </p:txBody>
      </p:sp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542751" y="1035156"/>
            <a:ext cx="3737049" cy="2483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74062" tIns="37031" rIns="74062" bIns="37031">
            <a:spAutoFit/>
          </a:bodyPr>
          <a:lstStyle/>
          <a:p>
            <a:pPr defTabSz="740624" eaLnBrk="0" hangingPunct="0">
              <a:defRPr/>
            </a:pPr>
            <a:r>
              <a:rPr lang="en-US" b="1" kern="0" dirty="0">
                <a:solidFill>
                  <a:schemeClr val="bg2">
                    <a:lumMod val="25000"/>
                  </a:schemeClr>
                </a:solidFill>
              </a:rPr>
              <a:t>Center for Industrial Technological Development</a:t>
            </a:r>
            <a:endParaRPr lang="en-US" kern="0" dirty="0">
              <a:solidFill>
                <a:schemeClr val="bg2">
                  <a:lumMod val="25000"/>
                </a:schemeClr>
              </a:solidFill>
            </a:endParaRPr>
          </a:p>
          <a:p>
            <a:pPr marL="277734" indent="-277734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Created in 1977.</a:t>
            </a:r>
          </a:p>
          <a:p>
            <a:pPr marL="277734" indent="-277734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Public Entity (Ministry of </a:t>
            </a:r>
            <a:r>
              <a:rPr lang="en-US" kern="0" dirty="0" smtClean="0">
                <a:solidFill>
                  <a:schemeClr val="bg2">
                    <a:lumMod val="25000"/>
                  </a:schemeClr>
                </a:solidFill>
              </a:rPr>
              <a:t>Economy, Industry </a:t>
            </a:r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and Competitiveness, State Secretariat for </a:t>
            </a:r>
            <a:r>
              <a:rPr lang="en-US" kern="0" dirty="0" err="1" smtClean="0">
                <a:solidFill>
                  <a:schemeClr val="bg2">
                    <a:lumMod val="25000"/>
                  </a:schemeClr>
                </a:solidFill>
              </a:rPr>
              <a:t>R&amp;D&amp;i</a:t>
            </a:r>
            <a:r>
              <a:rPr lang="en-US" kern="0" dirty="0" smtClean="0">
                <a:solidFill>
                  <a:schemeClr val="bg2">
                    <a:lumMod val="25000"/>
                  </a:schemeClr>
                </a:solidFill>
              </a:rPr>
              <a:t>).</a:t>
            </a:r>
            <a:endParaRPr lang="en-US" kern="0" dirty="0">
              <a:solidFill>
                <a:schemeClr val="bg2">
                  <a:lumMod val="25000"/>
                </a:schemeClr>
              </a:solidFill>
            </a:endParaRPr>
          </a:p>
          <a:p>
            <a:pPr marL="277734" indent="-277734" defTabSz="740624" eaLnBrk="0" hangingPunct="0">
              <a:spcBef>
                <a:spcPts val="486"/>
              </a:spcBef>
              <a:buFont typeface="Wingdings" pitchFamily="2" charset="2"/>
              <a:buChar char="ü"/>
              <a:defRPr/>
            </a:pPr>
            <a:r>
              <a:rPr lang="en-US" kern="0" dirty="0">
                <a:solidFill>
                  <a:schemeClr val="bg2">
                    <a:lumMod val="25000"/>
                  </a:schemeClr>
                </a:solidFill>
              </a:rPr>
              <a:t>CDTI employs over 300 people. External network of offices or representatives present in 28 countries.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42751" y="3689307"/>
            <a:ext cx="4089543" cy="536613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74062" tIns="37031" rIns="74062" bIns="37031" rtlCol="0" anchor="ctr"/>
          <a:lstStyle/>
          <a:p>
            <a:pPr algn="ctr" defTabSz="740624">
              <a:defRPr/>
            </a:pPr>
            <a:r>
              <a:rPr lang="en-US" sz="1500" b="1" kern="0" dirty="0">
                <a:solidFill>
                  <a:sysClr val="window" lastClr="FFFFFF"/>
                </a:solidFill>
                <a:latin typeface="Calibri"/>
              </a:rPr>
              <a:t>Enhance Spanish companies’ competitiveness and internationalization through innovation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905" y="2222871"/>
            <a:ext cx="2160957" cy="20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153" y="2215432"/>
            <a:ext cx="1967759" cy="20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1"/>
          <a:stretch/>
        </p:blipFill>
        <p:spPr bwMode="auto">
          <a:xfrm>
            <a:off x="5178851" y="932819"/>
            <a:ext cx="3596021" cy="110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828543" y="4377039"/>
            <a:ext cx="3350308" cy="3385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b="1" dirty="0" err="1" smtClean="0">
                <a:solidFill>
                  <a:srgbClr val="FF0000"/>
                </a:solidFill>
              </a:rPr>
              <a:t>CDTI´s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funding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is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only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for</a:t>
            </a:r>
            <a:r>
              <a:rPr lang="es-ES_tradnl" b="1" dirty="0" smtClean="0">
                <a:solidFill>
                  <a:srgbClr val="FF0000"/>
                </a:solidFill>
              </a:rPr>
              <a:t> </a:t>
            </a:r>
            <a:r>
              <a:rPr lang="es-ES_tradnl" b="1" dirty="0" err="1" smtClean="0">
                <a:solidFill>
                  <a:srgbClr val="FF0000"/>
                </a:solidFill>
              </a:rPr>
              <a:t>companies</a:t>
            </a:r>
            <a:endParaRPr lang="es-ES_trad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1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30711218"/>
              </p:ext>
            </p:extLst>
          </p:nvPr>
        </p:nvGraphicFramePr>
        <p:xfrm>
          <a:off x="441367" y="1581463"/>
          <a:ext cx="3119517" cy="1346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052795900"/>
              </p:ext>
            </p:extLst>
          </p:nvPr>
        </p:nvGraphicFramePr>
        <p:xfrm>
          <a:off x="3657599" y="677008"/>
          <a:ext cx="4824046" cy="3293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2 Rectángulo"/>
          <p:cNvSpPr/>
          <p:nvPr/>
        </p:nvSpPr>
        <p:spPr>
          <a:xfrm>
            <a:off x="4379494" y="2575041"/>
            <a:ext cx="3657601" cy="914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40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6E6AD2D-E909-421A-8ACF-63F5CE1D2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  <p:bldGraphic spid="2" grpId="0">
        <p:bldAsOne/>
      </p:bldGraphic>
      <p:bldP spid="3" grpId="0" animBg="1"/>
    </p:bldLst>
  </p:timing>
</p:sld>
</file>

<file path=ppt/theme/theme1.xml><?xml version="1.0" encoding="utf-8"?>
<a:theme xmlns:a="http://schemas.openxmlformats.org/drawingml/2006/main" name="Spanish Chair Eureka 2016 intern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panish Chair Eureka 2016 interno" id="{BA4051FA-B5A8-8041-902C-54A3E0A35E45}" vid="{A453499C-19AA-F249-A308-67522C957B5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Spanish Chair Eureka 2016 interno</Template>
  <TotalTime>4180</TotalTime>
  <Words>1368</Words>
  <Application>Microsoft Office PowerPoint</Application>
  <PresentationFormat>Předvádění na obrazovce (16:9)</PresentationFormat>
  <Paragraphs>318</Paragraphs>
  <Slides>38</Slides>
  <Notes>34</Notes>
  <HiddenSlides>3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39" baseType="lpstr">
      <vt:lpstr>Spanish Chair Eureka 2016 interno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EUREKA members,  45 COUNTRIES  to cooperate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EUREKA Clusters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Celia Iglesias Vilariño</dc:creator>
  <cp:lastModifiedBy>halada</cp:lastModifiedBy>
  <cp:revision>363</cp:revision>
  <cp:lastPrinted>2017-12-04T11:15:29Z</cp:lastPrinted>
  <dcterms:created xsi:type="dcterms:W3CDTF">2016-06-30T12:27:20Z</dcterms:created>
  <dcterms:modified xsi:type="dcterms:W3CDTF">2017-12-10T11:48:26Z</dcterms:modified>
</cp:coreProperties>
</file>