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9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2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C6FA8E-55D8-4DCC-8356-38A968DFE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Vibrační stůl s nastavitelnou frekvencí a odstředivou silou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723FDE1-F807-4672-B27A-4D3F12AA3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Krejčí </a:t>
            </a:r>
            <a:r>
              <a:rPr lang="cs-CZ" sz="2800" dirty="0" err="1"/>
              <a:t>Engineering</a:t>
            </a:r>
            <a:r>
              <a:rPr lang="cs-CZ" sz="2800" dirty="0"/>
              <a:t>, s.r.o.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B606F53-36F1-45CA-83B4-4A4C1C000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45" y="4534107"/>
            <a:ext cx="3209340" cy="13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16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B173ED-9D87-4E16-9A0D-74491DBF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Firma Krejčí </a:t>
            </a:r>
            <a:r>
              <a:rPr lang="cs-CZ" dirty="0" err="1"/>
              <a:t>Engineering</a:t>
            </a:r>
            <a:r>
              <a:rPr lang="cs-CZ" dirty="0"/>
              <a:t> (KE)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E507986-DD77-4E30-9918-F0FB3BD0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74575"/>
            <a:ext cx="9905998" cy="3816626"/>
          </a:xfrm>
        </p:spPr>
        <p:txBody>
          <a:bodyPr/>
          <a:lstStyle/>
          <a:p>
            <a:r>
              <a:rPr lang="cs-CZ" dirty="0"/>
              <a:t>Založena v roce 1989</a:t>
            </a:r>
          </a:p>
          <a:p>
            <a:r>
              <a:rPr lang="cs-CZ" dirty="0"/>
              <a:t>Malý podnik – v současnosti </a:t>
            </a:r>
            <a:r>
              <a:rPr lang="en-US" dirty="0" smtClean="0"/>
              <a:t>4</a:t>
            </a:r>
            <a:r>
              <a:rPr lang="cs-CZ" dirty="0" smtClean="0"/>
              <a:t> </a:t>
            </a:r>
            <a:r>
              <a:rPr lang="cs-CZ" dirty="0" err="1" smtClean="0"/>
              <a:t>zaměstnanc</a:t>
            </a:r>
            <a:r>
              <a:rPr lang="en-US" dirty="0" err="1" smtClean="0"/>
              <a:t>i</a:t>
            </a:r>
            <a:endParaRPr lang="cs-CZ" dirty="0"/>
          </a:p>
          <a:p>
            <a:r>
              <a:rPr lang="cs-CZ" dirty="0"/>
              <a:t>Dlouhá výrobní a technologická tradice</a:t>
            </a:r>
          </a:p>
          <a:p>
            <a:r>
              <a:rPr lang="cs-CZ" dirty="0"/>
              <a:t>Zakladatel Ing. </a:t>
            </a:r>
            <a:r>
              <a:rPr lang="cs-CZ" dirty="0" smtClean="0"/>
              <a:t>Ilja </a:t>
            </a:r>
            <a:r>
              <a:rPr lang="cs-CZ" dirty="0"/>
              <a:t>Krejčí – více než 50 let vědeckých a akademických zkušeností</a:t>
            </a:r>
            <a:br>
              <a:rPr lang="cs-CZ" dirty="0"/>
            </a:br>
            <a:r>
              <a:rPr lang="cs-CZ" dirty="0"/>
              <a:t>v oblasti vibrační technologie a zhutňování betonových a keramických směsí</a:t>
            </a:r>
          </a:p>
          <a:p>
            <a:r>
              <a:rPr lang="cs-CZ" dirty="0"/>
              <a:t>Návaznost na myšlenky zakladatele – důraz na výzkum, vývoj a inovaci produktů</a:t>
            </a:r>
          </a:p>
          <a:p>
            <a:r>
              <a:rPr lang="cs-CZ" dirty="0"/>
              <a:t>Hlavní produkty – Robustní vibrační stoly</a:t>
            </a:r>
          </a:p>
          <a:p>
            <a:r>
              <a:rPr lang="cs-CZ" dirty="0"/>
              <a:t>Další doplňkové služby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FD39592-6793-42DE-9CC2-D7523BBB09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04262" y="609600"/>
            <a:ext cx="1779355" cy="7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042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F88821-3595-4543-9C5A-ABFCCD0E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Vibrační stoly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C2679A0D-E81B-4579-849A-A6BAFAD37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2" y="2302669"/>
            <a:ext cx="4588931" cy="576262"/>
          </a:xfrm>
        </p:spPr>
        <p:txBody>
          <a:bodyPr/>
          <a:lstStyle/>
          <a:p>
            <a:r>
              <a:rPr lang="cs-CZ" dirty="0"/>
              <a:t>Charakteristika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EAF80A04-4432-4C6A-98D3-3E63DC546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2" y="2955131"/>
            <a:ext cx="4876800" cy="2547937"/>
          </a:xfrm>
        </p:spPr>
        <p:txBody>
          <a:bodyPr/>
          <a:lstStyle/>
          <a:p>
            <a:r>
              <a:rPr lang="cs-CZ" dirty="0"/>
              <a:t>Robustní konstrukce </a:t>
            </a:r>
          </a:p>
          <a:p>
            <a:r>
              <a:rPr lang="cs-CZ" dirty="0"/>
              <a:t>Dlouhá životnost (&gt; 10 let)</a:t>
            </a:r>
          </a:p>
          <a:p>
            <a:r>
              <a:rPr lang="cs-CZ" dirty="0"/>
              <a:t>Snížené riziko ohrožení sluchu pracovníků díky nižší hlukové zátěži</a:t>
            </a:r>
          </a:p>
          <a:p>
            <a:r>
              <a:rPr lang="cs-CZ" dirty="0"/>
              <a:t>Standardní produktová nabídka </a:t>
            </a:r>
            <a:r>
              <a:rPr lang="en-US" dirty="0" smtClean="0"/>
              <a:t>, </a:t>
            </a:r>
            <a:r>
              <a:rPr lang="cs-CZ" dirty="0" smtClean="0"/>
              <a:t>ale </a:t>
            </a:r>
            <a:r>
              <a:rPr lang="cs-CZ" dirty="0"/>
              <a:t>také řešení na míru podle požadavků zákazníků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8080C2C7-2422-4C9B-9BB2-137980FFF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0942" y="2302669"/>
            <a:ext cx="4604280" cy="576262"/>
          </a:xfrm>
        </p:spPr>
        <p:txBody>
          <a:bodyPr/>
          <a:lstStyle/>
          <a:p>
            <a:r>
              <a:rPr lang="cs-CZ" dirty="0"/>
              <a:t>Použití vibračních stolů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51365184-2757-4073-9838-E8E222A1B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0942" y="2955131"/>
            <a:ext cx="4876801" cy="2547937"/>
          </a:xfrm>
        </p:spPr>
        <p:txBody>
          <a:bodyPr/>
          <a:lstStyle/>
          <a:p>
            <a:r>
              <a:rPr lang="cs-CZ" dirty="0"/>
              <a:t>Zhutňování betonových a keramických směsí</a:t>
            </a:r>
          </a:p>
          <a:p>
            <a:r>
              <a:rPr lang="cs-CZ" dirty="0"/>
              <a:t>Setřepávání sypkých materiálů</a:t>
            </a:r>
          </a:p>
          <a:p>
            <a:r>
              <a:rPr lang="cs-CZ" dirty="0"/>
              <a:t>Testování odolnosti výrobků při vibracích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515CEC9-B83E-47AE-A37C-B142D2329D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04262" y="609600"/>
            <a:ext cx="1779355" cy="7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978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6A542C-EF4B-41A8-88BF-A093789C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44487"/>
          </a:xfrm>
        </p:spPr>
        <p:txBody>
          <a:bodyPr/>
          <a:lstStyle/>
          <a:p>
            <a:r>
              <a:rPr lang="cs-CZ" dirty="0"/>
              <a:t>Inovativnost stroje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F47E8087-90C7-48B0-8118-1E0C33524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2" y="2054087"/>
            <a:ext cx="4588931" cy="576262"/>
          </a:xfrm>
        </p:spPr>
        <p:txBody>
          <a:bodyPr/>
          <a:lstStyle/>
          <a:p>
            <a:r>
              <a:rPr lang="cs-CZ" u="sng" dirty="0"/>
              <a:t>Původní návrh</a:t>
            </a:r>
            <a:br>
              <a:rPr lang="cs-CZ" u="sng" dirty="0"/>
            </a:br>
            <a:r>
              <a:rPr lang="cs-CZ" sz="1800" dirty="0"/>
              <a:t>(2. pol. 20. stol.)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98EFF7E7-C594-4F66-945B-26290FD5D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3543" y="2951714"/>
            <a:ext cx="4876800" cy="286599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Zhutňování betonu pomocí vibrací</a:t>
            </a:r>
          </a:p>
          <a:p>
            <a:r>
              <a:rPr lang="cs-CZ" dirty="0"/>
              <a:t>Kvalita zhutnění závisí na frekvenci a odstředivé síle </a:t>
            </a:r>
          </a:p>
          <a:p>
            <a:r>
              <a:rPr lang="cs-CZ" dirty="0"/>
              <a:t>Vibrace buzené </a:t>
            </a:r>
            <a:r>
              <a:rPr lang="cs-CZ" dirty="0" err="1" smtClean="0"/>
              <a:t>vibromotorem</a:t>
            </a:r>
            <a:r>
              <a:rPr lang="en-US" dirty="0" smtClean="0"/>
              <a:t> (p</a:t>
            </a:r>
            <a:r>
              <a:rPr lang="cs-CZ" dirty="0" err="1" smtClean="0"/>
              <a:t>říložným</a:t>
            </a:r>
            <a:r>
              <a:rPr lang="cs-CZ" dirty="0" smtClean="0"/>
              <a:t> vibrátorem)</a:t>
            </a:r>
            <a:endParaRPr lang="cs-CZ" dirty="0"/>
          </a:p>
          <a:p>
            <a:r>
              <a:rPr lang="cs-CZ" dirty="0"/>
              <a:t>Pro optimalizaci zhutňování je nutné měnit parametry (frekvence, </a:t>
            </a:r>
            <a:r>
              <a:rPr lang="cs-CZ" dirty="0" smtClean="0"/>
              <a:t>odstředivá </a:t>
            </a:r>
            <a:r>
              <a:rPr lang="cs-CZ" dirty="0"/>
              <a:t>Síla)</a:t>
            </a:r>
          </a:p>
          <a:p>
            <a:r>
              <a:rPr lang="cs-CZ" dirty="0"/>
              <a:t>Pro změnu parametrů je nutný konstrukční zásah do </a:t>
            </a:r>
            <a:r>
              <a:rPr lang="cs-CZ" dirty="0" err="1"/>
              <a:t>vibromotoru</a:t>
            </a:r>
            <a:r>
              <a:rPr lang="cs-CZ" dirty="0"/>
              <a:t> (přenastavení polohy excentrů)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882A27B0-28D2-4FD6-9589-661325130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91185" y="2054087"/>
            <a:ext cx="4604280" cy="576262"/>
          </a:xfrm>
        </p:spPr>
        <p:txBody>
          <a:bodyPr/>
          <a:lstStyle/>
          <a:p>
            <a:r>
              <a:rPr lang="cs-CZ" u="sng" dirty="0"/>
              <a:t>Inovace</a:t>
            </a:r>
            <a:br>
              <a:rPr lang="cs-CZ" u="sng" dirty="0"/>
            </a:br>
            <a:r>
              <a:rPr lang="cs-CZ" sz="1800" dirty="0"/>
              <a:t>(2016)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D69CF197-3D90-410C-A2A0-976D1E431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91185" y="2951713"/>
            <a:ext cx="4876801" cy="2958757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effectLst/>
              </a:rPr>
              <a:t>Inovované vibrační trubky se sérií nastavitelných excentrů</a:t>
            </a:r>
          </a:p>
          <a:p>
            <a:r>
              <a:rPr lang="cs-CZ" dirty="0">
                <a:effectLst/>
              </a:rPr>
              <a:t>Možnost regulovat odstředivou sílu nezávisle na frekvenci</a:t>
            </a:r>
          </a:p>
          <a:p>
            <a:r>
              <a:rPr lang="cs-CZ" dirty="0">
                <a:effectLst/>
              </a:rPr>
              <a:t>Jednoduchá regulace pomocí snadno dostupného ovládacího prvku</a:t>
            </a:r>
          </a:p>
          <a:p>
            <a:r>
              <a:rPr lang="cs-CZ" dirty="0"/>
              <a:t>Změna nastavení excentrů bez demontáže přístroje</a:t>
            </a:r>
          </a:p>
          <a:p>
            <a:r>
              <a:rPr lang="cs-CZ" dirty="0"/>
              <a:t>Optimalizací parametrů </a:t>
            </a:r>
            <a:r>
              <a:rPr lang="cs-CZ" dirty="0" smtClean="0"/>
              <a:t>se snižuje hlučnosti </a:t>
            </a:r>
            <a:r>
              <a:rPr lang="cs-CZ" dirty="0"/>
              <a:t>stroje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xmlns="" id="{C3462B28-1607-4EB0-992E-7B70993288A7}"/>
              </a:ext>
            </a:extLst>
          </p:cNvPr>
          <p:cNvSpPr/>
          <p:nvPr/>
        </p:nvSpPr>
        <p:spPr>
          <a:xfrm>
            <a:off x="5059887" y="2145247"/>
            <a:ext cx="1219200" cy="460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14EB6525-AD63-4EAB-A853-F9252A7F73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04262" y="609600"/>
            <a:ext cx="1779355" cy="7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25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13058E-5EAA-45A3-A391-25BFB3DF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806" y="1061348"/>
            <a:ext cx="3549121" cy="1036983"/>
          </a:xfrm>
        </p:spPr>
        <p:txBody>
          <a:bodyPr/>
          <a:lstStyle/>
          <a:p>
            <a:r>
              <a:rPr lang="cs-CZ" dirty="0"/>
              <a:t>Parametry stroje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2478487-9E96-40FD-8C2A-77A84756D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0848" y="1736524"/>
            <a:ext cx="4369696" cy="3384952"/>
          </a:xfrm>
        </p:spPr>
        <p:txBody>
          <a:bodyPr>
            <a:normAutofit/>
          </a:bodyPr>
          <a:lstStyle/>
          <a:p>
            <a:endParaRPr lang="cs-CZ" dirty="0">
              <a:effectLst/>
            </a:endParaRPr>
          </a:p>
          <a:p>
            <a:endParaRPr lang="cs-CZ" dirty="0">
              <a:effectLst/>
            </a:endParaRPr>
          </a:p>
          <a:p>
            <a:r>
              <a:rPr lang="cs-CZ" dirty="0">
                <a:effectLst/>
              </a:rPr>
              <a:t>Rozměry:				1200 x 800 x 750</a:t>
            </a:r>
          </a:p>
          <a:p>
            <a:r>
              <a:rPr lang="cs-CZ" dirty="0">
                <a:effectLst/>
              </a:rPr>
              <a:t>Odstředivá síla:		0–10 </a:t>
            </a:r>
            <a:r>
              <a:rPr lang="cs-CZ" dirty="0" err="1">
                <a:effectLst/>
              </a:rPr>
              <a:t>kN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Pracovní frekvence:	30–80 Hz</a:t>
            </a:r>
          </a:p>
          <a:p>
            <a:r>
              <a:rPr lang="cs-CZ" dirty="0">
                <a:effectLst/>
              </a:rPr>
              <a:t>Napětí:				400 V</a:t>
            </a:r>
          </a:p>
          <a:p>
            <a:r>
              <a:rPr lang="cs-CZ" dirty="0">
                <a:effectLst/>
              </a:rPr>
              <a:t>Motor:				</a:t>
            </a:r>
            <a:r>
              <a:rPr lang="cs-CZ" dirty="0" smtClean="0">
                <a:effectLst/>
              </a:rPr>
              <a:t>3 fázový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Příkon:				2,2 kW</a:t>
            </a:r>
          </a:p>
          <a:p>
            <a:endParaRPr lang="cs-CZ" dirty="0">
              <a:effectLst/>
            </a:endParaRPr>
          </a:p>
          <a:p>
            <a:endParaRPr lang="cs-CZ" dirty="0"/>
          </a:p>
        </p:txBody>
      </p:sp>
      <p:pic>
        <p:nvPicPr>
          <p:cNvPr id="5" name="Zástupný symbol pro obsah 4" descr="E:\LAC 095\Fotky\110___11\IMG_0158.JPG">
            <a:extLst>
              <a:ext uri="{FF2B5EF4-FFF2-40B4-BE49-F238E27FC236}">
                <a16:creationId xmlns:a16="http://schemas.microsoft.com/office/drawing/2014/main" xmlns="" id="{A8AFC5BC-4C29-4006-9941-2195061BD4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83" b="89988" l="7270" r="89996">
                        <a14:foregroundMark x1="24631" y1="42535" x2="36372" y2="76013"/>
                        <a14:foregroundMark x1="36849" y1="76244" x2="38346" y2="76678"/>
                        <a14:foregroundMark x1="80990" y1="29745" x2="77517" y2="35909"/>
                        <a14:foregroundMark x1="77365" y1="37674" x2="80490" y2="41435"/>
                        <a14:foregroundMark x1="80490" y1="42072" x2="81814" y2="41204"/>
                        <a14:foregroundMark x1="81988" y1="40770" x2="82964" y2="29514"/>
                        <a14:foregroundMark x1="39670" y1="35041" x2="32726" y2="32176"/>
                        <a14:foregroundMark x1="34049" y1="33478" x2="24783" y2="38108"/>
                        <a14:foregroundMark x1="25456" y1="39005" x2="27604" y2="42737"/>
                        <a14:foregroundMark x1="28255" y1="43403" x2="39345" y2="45168"/>
                        <a14:foregroundMark x1="38845" y1="45833" x2="41992" y2="39005"/>
                        <a14:foregroundMark x1="39497" y1="35475" x2="41992" y2="39207"/>
                        <a14:foregroundMark x1="28255" y1="39670" x2="37847" y2="43403"/>
                        <a14:foregroundMark x1="26107" y1="39207" x2="38021" y2="42303"/>
                        <a14:foregroundMark x1="38021" y1="42535" x2="39497" y2="35706"/>
                        <a14:foregroundMark x1="38845" y1="39005" x2="26606" y2="39207"/>
                        <a14:foregroundMark x1="36697" y1="36574" x2="37695" y2="31510"/>
                        <a14:foregroundMark x1="37522" y1="33275" x2="31901" y2="34578"/>
                        <a14:foregroundMark x1="35200" y1="36140" x2="35200" y2="36140"/>
                        <a14:foregroundMark x1="54536" y1="46267" x2="43967" y2="44068"/>
                        <a14:foregroundMark x1="44141" y1="45168" x2="53885" y2="52228"/>
                        <a14:foregroundMark x1="37196" y1="75347" x2="32075" y2="63021"/>
                        <a14:foregroundMark x1="80816" y1="39670" x2="78190" y2="3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23277" y="1348817"/>
            <a:ext cx="5765154" cy="43228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xmlns="" id="{0B2E5CEC-F3D9-40C9-B2F9-0EFB1192E4AD}"/>
              </a:ext>
            </a:extLst>
          </p:cNvPr>
          <p:cNvSpPr txBox="1">
            <a:spLocks/>
          </p:cNvSpPr>
          <p:nvPr/>
        </p:nvSpPr>
        <p:spPr>
          <a:xfrm>
            <a:off x="1233807" y="1261286"/>
            <a:ext cx="3549121" cy="1674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B816B315-47E2-452C-AE09-B13B163DCF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04262" y="609600"/>
            <a:ext cx="1779355" cy="73921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011507" y="1618472"/>
            <a:ext cx="1887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cap="small" dirty="0"/>
              <a:t>Nastavení odstředivé síly </a:t>
            </a:r>
            <a:endParaRPr lang="en-GB" sz="1600" cap="small" dirty="0"/>
          </a:p>
        </p:txBody>
      </p:sp>
      <p:sp>
        <p:nvSpPr>
          <p:cNvPr id="6" name="Šipka doprava 5"/>
          <p:cNvSpPr/>
          <p:nvPr/>
        </p:nvSpPr>
        <p:spPr>
          <a:xfrm rot="9356214">
            <a:off x="9397866" y="2389275"/>
            <a:ext cx="1395677" cy="199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4464901" y="5061189"/>
            <a:ext cx="2651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cap="small" dirty="0" smtClean="0"/>
              <a:t>Ovládací panel:   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cap="small" dirty="0" smtClean="0"/>
              <a:t>Nastavení doby vibrace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cap="small" dirty="0"/>
              <a:t>Nastavení frekvence vibrace</a:t>
            </a:r>
            <a:endParaRPr lang="cs-CZ" sz="1200" cap="small" dirty="0" smtClean="0"/>
          </a:p>
          <a:p>
            <a:pPr marL="285750" indent="-285750">
              <a:buFont typeface="Arial" charset="0"/>
              <a:buChar char="•"/>
            </a:pPr>
            <a:r>
              <a:rPr lang="cs-CZ" sz="1200" cap="small" dirty="0" smtClean="0"/>
              <a:t>Tlačítko start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cap="small" dirty="0" smtClean="0"/>
              <a:t>Nouzový vypínač</a:t>
            </a:r>
            <a:r>
              <a:rPr lang="cs-CZ" sz="1600" cap="small" dirty="0" smtClean="0"/>
              <a:t/>
            </a:r>
            <a:br>
              <a:rPr lang="cs-CZ" sz="1600" cap="small" dirty="0" smtClean="0"/>
            </a:br>
            <a:r>
              <a:rPr lang="cs-CZ" sz="1600" cap="small" dirty="0" smtClean="0"/>
              <a:t>   </a:t>
            </a:r>
            <a:endParaRPr lang="en-GB" sz="1600" cap="small" dirty="0"/>
          </a:p>
        </p:txBody>
      </p:sp>
      <p:sp>
        <p:nvSpPr>
          <p:cNvPr id="10" name="Šipka doprava 9"/>
          <p:cNvSpPr/>
          <p:nvPr/>
        </p:nvSpPr>
        <p:spPr>
          <a:xfrm rot="17843884">
            <a:off x="4844916" y="4057649"/>
            <a:ext cx="2127329" cy="1292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ovéPole 10"/>
          <p:cNvSpPr txBox="1"/>
          <p:nvPr/>
        </p:nvSpPr>
        <p:spPr>
          <a:xfrm>
            <a:off x="5144691" y="551921"/>
            <a:ext cx="1887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cap="small" dirty="0" smtClean="0"/>
              <a:t>Elektromagnety pro upínání forem</a:t>
            </a:r>
            <a:endParaRPr lang="en-GB" sz="1600" cap="small" dirty="0"/>
          </a:p>
        </p:txBody>
      </p:sp>
      <p:sp>
        <p:nvSpPr>
          <p:cNvPr id="12" name="Šipka doprava 11"/>
          <p:cNvSpPr/>
          <p:nvPr/>
        </p:nvSpPr>
        <p:spPr>
          <a:xfrm rot="2705510">
            <a:off x="5953752" y="1601650"/>
            <a:ext cx="1395677" cy="199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79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A351FC-46D3-4E00-AF9C-EAF36D2E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9857"/>
            <a:ext cx="9905998" cy="1905000"/>
          </a:xfrm>
        </p:spPr>
        <p:txBody>
          <a:bodyPr/>
          <a:lstStyle/>
          <a:p>
            <a:r>
              <a:rPr lang="cs-CZ" dirty="0"/>
              <a:t>První kus </a:t>
            </a:r>
            <a:r>
              <a:rPr lang="cs-CZ" dirty="0" smtClean="0"/>
              <a:t>Prodán </a:t>
            </a:r>
            <a:r>
              <a:rPr lang="cs-CZ" dirty="0"/>
              <a:t>do firmy LAC, </a:t>
            </a:r>
            <a:r>
              <a:rPr lang="cs-CZ" dirty="0" err="1"/>
              <a:t>s.r.o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v </a:t>
            </a:r>
            <a:r>
              <a:rPr lang="cs-CZ" dirty="0" smtClean="0"/>
              <a:t>Hrušovanech nad Jevišovkou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3D02B55D-8710-4BC8-9F93-BE7E5FD6A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86467" y="1668349"/>
            <a:ext cx="6219066" cy="4664300"/>
          </a:xfrm>
        </p:spPr>
      </p:pic>
    </p:spTree>
    <p:extLst>
      <p:ext uri="{BB962C8B-B14F-4D97-AF65-F5344CB8AC3E}">
        <p14:creationId xmlns:p14="http://schemas.microsoft.com/office/powerpoint/2010/main" xmlns="" val="394661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9A9CF3-E10E-4160-8F0C-A92FA51E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463826"/>
            <a:ext cx="7628213" cy="1577009"/>
          </a:xfrm>
        </p:spPr>
        <p:txBody>
          <a:bodyPr/>
          <a:lstStyle/>
          <a:p>
            <a:r>
              <a:rPr lang="cs-CZ" dirty="0"/>
              <a:t>Inovovaný produkt rozšiřuje nabídku vibračních stolů Firmy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3E61E21-3B1F-407B-A3CC-E04090899D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Kromě výroby vibračních stolů nabízíme také další služby:</a:t>
            </a:r>
          </a:p>
          <a:p>
            <a:pPr lvl="1"/>
            <a:r>
              <a:rPr lang="cs-CZ" dirty="0"/>
              <a:t>Servis vibračních stolů</a:t>
            </a:r>
          </a:p>
          <a:p>
            <a:pPr lvl="1"/>
            <a:r>
              <a:rPr lang="cs-CZ" dirty="0"/>
              <a:t>Měření vibrace, </a:t>
            </a:r>
            <a:r>
              <a:rPr lang="cs-CZ" dirty="0" err="1"/>
              <a:t>vibrodiagnostika</a:t>
            </a:r>
            <a:endParaRPr lang="cs-CZ" dirty="0"/>
          </a:p>
          <a:p>
            <a:pPr lvl="1"/>
            <a:r>
              <a:rPr lang="cs-CZ" dirty="0"/>
              <a:t>Odborné poradenství</a:t>
            </a:r>
          </a:p>
          <a:p>
            <a:pPr lvl="1"/>
            <a:r>
              <a:rPr lang="cs-CZ" dirty="0"/>
              <a:t>Kovoobrábění</a:t>
            </a:r>
          </a:p>
          <a:p>
            <a:pPr lvl="1"/>
            <a:endParaRPr lang="cs-CZ" dirty="0"/>
          </a:p>
          <a:p>
            <a:r>
              <a:rPr lang="cs-CZ" dirty="0"/>
              <a:t>Neváhejte nás kontaktovat!</a:t>
            </a:r>
          </a:p>
          <a:p>
            <a:pPr lvl="1"/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xmlns="" id="{CA07ADF8-0BA3-4A7C-9565-C4FA6B560A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u="sng" dirty="0">
                <a:effectLst/>
              </a:rPr>
              <a:t>Kontakt:</a:t>
            </a:r>
          </a:p>
          <a:p>
            <a:pPr marL="457200" lvl="1" indent="0">
              <a:buNone/>
            </a:pPr>
            <a:r>
              <a:rPr lang="cs-CZ" u="sng" dirty="0">
                <a:effectLst/>
              </a:rPr>
              <a:t>Krejčí </a:t>
            </a:r>
            <a:r>
              <a:rPr lang="cs-CZ" u="sng" dirty="0" err="1">
                <a:effectLst/>
              </a:rPr>
              <a:t>Engineering</a:t>
            </a:r>
            <a:r>
              <a:rPr lang="cs-CZ" u="sng" dirty="0">
                <a:effectLst/>
              </a:rPr>
              <a:t> s.r.o.</a:t>
            </a:r>
            <a:endParaRPr lang="cs-CZ" dirty="0">
              <a:effectLst/>
            </a:endParaRPr>
          </a:p>
          <a:p>
            <a:pPr marL="457200" lvl="1" indent="0">
              <a:buNone/>
            </a:pPr>
            <a:r>
              <a:rPr lang="cs-CZ" b="1" dirty="0">
                <a:effectLst/>
              </a:rPr>
              <a:t>Drbalova 1753,</a:t>
            </a:r>
          </a:p>
          <a:p>
            <a:pPr marL="457200" lvl="1" indent="0">
              <a:buNone/>
            </a:pPr>
            <a:r>
              <a:rPr lang="cs-CZ" b="1" dirty="0">
                <a:effectLst/>
              </a:rPr>
              <a:t>666 01 Tišnov</a:t>
            </a:r>
          </a:p>
          <a:p>
            <a:pPr marL="457200" lvl="1" indent="0">
              <a:buNone/>
            </a:pPr>
            <a:r>
              <a:rPr lang="cs-CZ" b="1" dirty="0">
                <a:effectLst/>
              </a:rPr>
              <a:t>Czech Republic</a:t>
            </a:r>
          </a:p>
          <a:p>
            <a:pPr marL="457200" lvl="1" indent="0">
              <a:buNone/>
            </a:pPr>
            <a:r>
              <a:rPr lang="cs-CZ" b="1" dirty="0" err="1">
                <a:effectLst/>
              </a:rPr>
              <a:t>www.krejcieng.com</a:t>
            </a:r>
            <a:endParaRPr lang="cs-CZ" b="1" dirty="0">
              <a:effectLst/>
            </a:endParaRPr>
          </a:p>
          <a:p>
            <a:pPr marL="457200" lvl="1" indent="0">
              <a:buNone/>
            </a:pPr>
            <a:r>
              <a:rPr lang="cs-CZ" b="1" dirty="0">
                <a:effectLst/>
              </a:rPr>
              <a:t>E-mail: </a:t>
            </a:r>
            <a:r>
              <a:rPr lang="cs-CZ" b="1" dirty="0" err="1">
                <a:effectLst/>
              </a:rPr>
              <a:t>info@krejcieng.com</a:t>
            </a:r>
            <a:endParaRPr lang="cs-CZ" b="1" dirty="0">
              <a:effectLst/>
            </a:endParaRPr>
          </a:p>
          <a:p>
            <a:pPr marL="457200" lvl="1" indent="0">
              <a:buNone/>
            </a:pPr>
            <a:r>
              <a:rPr lang="cs-CZ" b="1" dirty="0">
                <a:effectLst/>
              </a:rPr>
              <a:t>Telefon: + 420 734 618 713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95EFB79-93BB-4FFC-B1AC-7365EBE62C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04262" y="609600"/>
            <a:ext cx="1779355" cy="7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76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173</TotalTime>
  <Words>270</Words>
  <Application>Microsoft Office PowerPoint</Application>
  <PresentationFormat>Vlastní</PresentationFormat>
  <Paragraphs>66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Síť</vt:lpstr>
      <vt:lpstr>Vibrační stůl s nastavitelnou frekvencí a odstředivou silou</vt:lpstr>
      <vt:lpstr>Firma Krejčí Engineering (KE)</vt:lpstr>
      <vt:lpstr>Vibrační stoly </vt:lpstr>
      <vt:lpstr>Inovativnost stroje</vt:lpstr>
      <vt:lpstr>Parametry stroje</vt:lpstr>
      <vt:lpstr>První kus Prodán do firmy LAC, s.r.o v Hrušovanech nad Jevišovkou</vt:lpstr>
      <vt:lpstr>Inovovaný produkt rozšiřuje nabídku vibračních stolů Firmy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Vibrační stůl s nastavitelnou frekvencí a odstředivou silou</dc:title>
  <dc:creator>David Krejčí</dc:creator>
  <cp:lastModifiedBy>pc</cp:lastModifiedBy>
  <cp:revision>15</cp:revision>
  <dcterms:created xsi:type="dcterms:W3CDTF">2017-11-23T10:54:03Z</dcterms:created>
  <dcterms:modified xsi:type="dcterms:W3CDTF">2017-11-30T07:43:04Z</dcterms:modified>
</cp:coreProperties>
</file>