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8" d="100"/>
          <a:sy n="98" d="100"/>
        </p:scale>
        <p:origin x="-11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69DF-8854-5B43-9C17-DAD5E70F25E7}" type="datetimeFigureOut">
              <a:rPr lang="en-US" smtClean="0"/>
              <a:t>12/3/12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69DF-8854-5B43-9C17-DAD5E70F25E7}" type="datetimeFigureOut">
              <a:rPr lang="en-US" smtClean="0"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FA442-52A0-0141-BE47-A1900D174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69DF-8854-5B43-9C17-DAD5E70F25E7}" type="datetimeFigureOut">
              <a:rPr lang="en-US" smtClean="0"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FA442-52A0-0141-BE47-A1900D174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69DF-8854-5B43-9C17-DAD5E70F25E7}" type="datetimeFigureOut">
              <a:rPr lang="en-US" smtClean="0"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FA442-52A0-0141-BE47-A1900D174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+mj-cs"/>
              </a:defRPr>
            </a:lvl1pPr>
          </a:lstStyle>
          <a:p>
            <a:r>
              <a:rPr kumimoji="0" lang="cs-CZ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69DF-8854-5B43-9C17-DAD5E70F25E7}" type="datetimeFigureOut">
              <a:rPr lang="en-US" smtClean="0"/>
              <a:t>12/3/12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69DF-8854-5B43-9C17-DAD5E70F25E7}" type="datetimeFigureOut">
              <a:rPr lang="en-US" smtClean="0"/>
              <a:t>12/3/12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FA442-52A0-0141-BE47-A1900D174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69DF-8854-5B43-9C17-DAD5E70F25E7}" type="datetimeFigureOut">
              <a:rPr lang="en-US" smtClean="0"/>
              <a:t>12/3/12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FA442-52A0-0141-BE47-A1900D174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69DF-8854-5B43-9C17-DAD5E70F25E7}" type="datetimeFigureOut">
              <a:rPr lang="en-US" smtClean="0"/>
              <a:t>12/3/12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FA442-52A0-0141-BE47-A1900D174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69DF-8854-5B43-9C17-DAD5E70F25E7}" type="datetimeFigureOut">
              <a:rPr lang="en-US" smtClean="0"/>
              <a:t>12/3/12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FA442-52A0-0141-BE47-A1900D174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69DF-8854-5B43-9C17-DAD5E70F25E7}" type="datetimeFigureOut">
              <a:rPr lang="en-US" smtClean="0"/>
              <a:t>12/3/12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FA442-52A0-0141-BE47-A1900D174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>
                <a:latin typeface="Arial"/>
              </a:defRPr>
            </a:lvl1pPr>
          </a:lstStyle>
          <a:p>
            <a:pPr marL="0" algn="l" rtl="0" eaLnBrk="1" latinLnBrk="0" hangingPunct="1"/>
            <a:r>
              <a:rPr kumimoji="0" lang="cs-CZ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69DF-8854-5B43-9C17-DAD5E70F25E7}" type="datetimeFigureOut">
              <a:rPr lang="en-US" smtClean="0"/>
              <a:t>12/3/12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FA442-52A0-0141-BE47-A1900D174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dirty="0" smtClean="0"/>
              <a:t>Click to edit Master text styles</a:t>
            </a:r>
          </a:p>
          <a:p>
            <a:pPr lvl="1" eaLnBrk="1" latinLnBrk="0" hangingPunct="1"/>
            <a:r>
              <a:rPr kumimoji="0" lang="cs-CZ" dirty="0" smtClean="0"/>
              <a:t>Second level</a:t>
            </a:r>
          </a:p>
          <a:p>
            <a:pPr lvl="2" eaLnBrk="1" latinLnBrk="0" hangingPunct="1"/>
            <a:r>
              <a:rPr kumimoji="0" lang="cs-CZ" dirty="0" smtClean="0"/>
              <a:t>Third level</a:t>
            </a:r>
          </a:p>
          <a:p>
            <a:pPr lvl="3" eaLnBrk="1" latinLnBrk="0" hangingPunct="1"/>
            <a:r>
              <a:rPr kumimoji="0" lang="cs-CZ" dirty="0" smtClean="0"/>
              <a:t>Fourth level</a:t>
            </a:r>
          </a:p>
          <a:p>
            <a:pPr lvl="4" eaLnBrk="1" latinLnBrk="0" hangingPunct="1"/>
            <a:r>
              <a:rPr kumimoji="0" lang="cs-CZ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/>
              </a:defRPr>
            </a:lvl1pPr>
          </a:lstStyle>
          <a:p>
            <a:fld id="{F65869DF-8854-5B43-9C17-DAD5E70F25E7}" type="datetimeFigureOut">
              <a:rPr lang="en-US" smtClean="0"/>
              <a:pPr/>
              <a:t>12/3/12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/>
              </a:defRPr>
            </a:lvl1pPr>
          </a:lstStyle>
          <a:p>
            <a:fld id="{CF7FA442-52A0-0141-BE47-A1900D1745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Arial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Arial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Arial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Arial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ČVUT a </a:t>
            </a:r>
            <a:r>
              <a:rPr lang="en-US" dirty="0" err="1" smtClean="0"/>
              <a:t>technické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3145302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Vojtěch</a:t>
            </a:r>
            <a:r>
              <a:rPr lang="en-US" dirty="0" smtClean="0"/>
              <a:t> </a:t>
            </a:r>
            <a:r>
              <a:rPr lang="en-US" dirty="0" err="1" smtClean="0"/>
              <a:t>Petráček</a:t>
            </a:r>
            <a:endParaRPr lang="en-US" dirty="0" smtClean="0"/>
          </a:p>
          <a:p>
            <a:r>
              <a:rPr lang="en-US" dirty="0" err="1" smtClean="0"/>
              <a:t>prorektor</a:t>
            </a:r>
            <a:r>
              <a:rPr lang="en-US" dirty="0" smtClean="0"/>
              <a:t> </a:t>
            </a:r>
            <a:r>
              <a:rPr lang="en-US" dirty="0" smtClean="0"/>
              <a:t>ČVUT pro </a:t>
            </a:r>
            <a:r>
              <a:rPr lang="en-US" dirty="0" err="1" smtClean="0"/>
              <a:t>vědu</a:t>
            </a:r>
            <a:r>
              <a:rPr lang="en-US" dirty="0" smtClean="0"/>
              <a:t> a </a:t>
            </a:r>
            <a:r>
              <a:rPr lang="en-US" dirty="0" err="1" smtClean="0"/>
              <a:t>výzkum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4.12.2012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Cesty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zlepšení</a:t>
            </a:r>
            <a:r>
              <a:rPr lang="en-US" dirty="0" smtClean="0"/>
              <a:t> </a:t>
            </a:r>
            <a:r>
              <a:rPr lang="en-US" dirty="0" err="1" smtClean="0"/>
              <a:t>technického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 err="1" smtClean="0"/>
              <a:t>Postupů</a:t>
            </a:r>
            <a:r>
              <a:rPr lang="en-US" sz="2000" dirty="0" smtClean="0"/>
              <a:t>, </a:t>
            </a:r>
            <a:r>
              <a:rPr lang="en-US" sz="2000" dirty="0" err="1" smtClean="0"/>
              <a:t>které</a:t>
            </a:r>
            <a:r>
              <a:rPr lang="en-US" sz="2000" dirty="0" smtClean="0"/>
              <a:t> by </a:t>
            </a:r>
            <a:r>
              <a:rPr lang="en-US" sz="2000" dirty="0" err="1" smtClean="0"/>
              <a:t>nás</a:t>
            </a:r>
            <a:r>
              <a:rPr lang="en-US" sz="2000" dirty="0" smtClean="0"/>
              <a:t> </a:t>
            </a:r>
            <a:r>
              <a:rPr lang="en-US" sz="2000" dirty="0" err="1" smtClean="0"/>
              <a:t>vyvedly</a:t>
            </a:r>
            <a:r>
              <a:rPr lang="en-US" sz="2000" dirty="0" smtClean="0"/>
              <a:t> </a:t>
            </a:r>
            <a:r>
              <a:rPr lang="en-US" sz="2000" dirty="0" err="1" smtClean="0"/>
              <a:t>z</a:t>
            </a:r>
            <a:r>
              <a:rPr lang="en-US" sz="2000" dirty="0" smtClean="0"/>
              <a:t> </a:t>
            </a:r>
            <a:r>
              <a:rPr lang="en-US" sz="2000" dirty="0" err="1" smtClean="0"/>
              <a:t>krize</a:t>
            </a:r>
            <a:r>
              <a:rPr lang="en-US" sz="2000" dirty="0" smtClean="0"/>
              <a:t>,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které</a:t>
            </a:r>
            <a:r>
              <a:rPr lang="en-US" sz="2000" dirty="0" smtClean="0"/>
              <a:t> se </a:t>
            </a:r>
            <a:r>
              <a:rPr lang="en-US" sz="2000" dirty="0" err="1" smtClean="0"/>
              <a:t>nacházíme</a:t>
            </a:r>
            <a:r>
              <a:rPr lang="en-US" sz="2000" dirty="0" smtClean="0"/>
              <a:t> je </a:t>
            </a:r>
            <a:r>
              <a:rPr lang="en-US" sz="2000" dirty="0" err="1" smtClean="0"/>
              <a:t>několik</a:t>
            </a:r>
            <a:r>
              <a:rPr lang="en-US" sz="2000" dirty="0" smtClean="0"/>
              <a:t>. </a:t>
            </a:r>
            <a:r>
              <a:rPr lang="en-US" sz="2000" dirty="0" err="1" smtClean="0"/>
              <a:t>Některé</a:t>
            </a:r>
            <a:r>
              <a:rPr lang="en-US" sz="2000" dirty="0" smtClean="0"/>
              <a:t> </a:t>
            </a:r>
            <a:r>
              <a:rPr lang="en-US" sz="2000" dirty="0" err="1" smtClean="0"/>
              <a:t>z</a:t>
            </a:r>
            <a:r>
              <a:rPr lang="en-US" sz="2000" dirty="0" smtClean="0"/>
              <a:t> </a:t>
            </a:r>
            <a:r>
              <a:rPr lang="en-US" sz="2000" dirty="0" err="1" smtClean="0"/>
              <a:t>nich</a:t>
            </a:r>
            <a:r>
              <a:rPr lang="en-US" sz="2000" dirty="0" smtClean="0"/>
              <a:t> </a:t>
            </a:r>
            <a:r>
              <a:rPr lang="en-US" sz="2000" dirty="0" err="1" smtClean="0"/>
              <a:t>zde</a:t>
            </a:r>
            <a:r>
              <a:rPr lang="en-US" sz="2000" dirty="0" smtClean="0"/>
              <a:t> </a:t>
            </a:r>
            <a:r>
              <a:rPr lang="en-US" sz="2000" dirty="0" err="1" smtClean="0"/>
              <a:t>zmiňme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Na </a:t>
            </a:r>
            <a:r>
              <a:rPr lang="en-US" sz="2000" dirty="0" err="1" smtClean="0"/>
              <a:t>úrovni</a:t>
            </a:r>
            <a:r>
              <a:rPr lang="en-US" sz="2000" dirty="0" smtClean="0"/>
              <a:t> </a:t>
            </a:r>
            <a:r>
              <a:rPr lang="en-US" sz="2000" dirty="0" err="1" smtClean="0"/>
              <a:t>základních</a:t>
            </a:r>
            <a:r>
              <a:rPr lang="en-US" sz="2000" dirty="0" smtClean="0"/>
              <a:t> a </a:t>
            </a:r>
            <a:r>
              <a:rPr lang="en-US" sz="2000" dirty="0" err="1" smtClean="0"/>
              <a:t>středních</a:t>
            </a:r>
            <a:r>
              <a:rPr lang="en-US" sz="2000" dirty="0" smtClean="0"/>
              <a:t> </a:t>
            </a:r>
            <a:r>
              <a:rPr lang="en-US" sz="2000" dirty="0" err="1" smtClean="0"/>
              <a:t>škol</a:t>
            </a:r>
            <a:r>
              <a:rPr lang="en-US" sz="2000" dirty="0" smtClean="0"/>
              <a:t> je </a:t>
            </a:r>
            <a:r>
              <a:rPr lang="en-US" sz="2000" dirty="0" err="1" smtClean="0"/>
              <a:t>nutné</a:t>
            </a:r>
            <a:r>
              <a:rPr lang="en-US" sz="2000" dirty="0" smtClean="0"/>
              <a:t> </a:t>
            </a:r>
            <a:r>
              <a:rPr lang="en-US" sz="2000" dirty="0" err="1" smtClean="0"/>
              <a:t>zvýšit</a:t>
            </a:r>
            <a:r>
              <a:rPr lang="en-US" sz="2000" dirty="0" smtClean="0"/>
              <a:t> </a:t>
            </a:r>
            <a:r>
              <a:rPr lang="en-US" sz="2000" dirty="0" err="1" smtClean="0"/>
              <a:t>kvalitu</a:t>
            </a:r>
            <a:r>
              <a:rPr lang="en-US" sz="2000" dirty="0" smtClean="0"/>
              <a:t> a </a:t>
            </a:r>
            <a:r>
              <a:rPr lang="en-US" sz="2000" dirty="0" err="1" smtClean="0"/>
              <a:t>motivaci</a:t>
            </a:r>
            <a:r>
              <a:rPr lang="en-US" sz="2000" dirty="0" smtClean="0"/>
              <a:t> </a:t>
            </a:r>
            <a:r>
              <a:rPr lang="en-US" sz="2000" dirty="0" err="1" smtClean="0"/>
              <a:t>učitelů</a:t>
            </a:r>
            <a:r>
              <a:rPr lang="en-US" sz="2000" dirty="0" smtClean="0"/>
              <a:t> </a:t>
            </a:r>
            <a:r>
              <a:rPr lang="en-US" sz="2000" dirty="0" err="1" smtClean="0"/>
              <a:t>exaktních</a:t>
            </a:r>
            <a:r>
              <a:rPr lang="en-US" sz="2000" dirty="0" smtClean="0"/>
              <a:t> </a:t>
            </a:r>
            <a:r>
              <a:rPr lang="en-US" sz="2000" dirty="0" err="1" smtClean="0"/>
              <a:t>oborů</a:t>
            </a:r>
            <a:r>
              <a:rPr lang="en-US" sz="2000" dirty="0" smtClean="0"/>
              <a:t> </a:t>
            </a:r>
            <a:r>
              <a:rPr lang="en-US" sz="2000" dirty="0" err="1" smtClean="0"/>
              <a:t>zejména</a:t>
            </a:r>
            <a:r>
              <a:rPr lang="en-US" sz="2000" dirty="0" smtClean="0"/>
              <a:t> </a:t>
            </a:r>
            <a:r>
              <a:rPr lang="en-US" sz="2000" dirty="0" err="1" smtClean="0"/>
              <a:t>matematiky</a:t>
            </a:r>
            <a:r>
              <a:rPr lang="en-US" sz="2000" dirty="0" smtClean="0"/>
              <a:t> a </a:t>
            </a:r>
            <a:r>
              <a:rPr lang="en-US" sz="2000" dirty="0" err="1" smtClean="0"/>
              <a:t>fyziky</a:t>
            </a:r>
            <a:r>
              <a:rPr lang="en-US" sz="2000" dirty="0" smtClean="0"/>
              <a:t>. To je </a:t>
            </a:r>
            <a:r>
              <a:rPr lang="en-US" sz="2000" dirty="0" err="1" smtClean="0"/>
              <a:t>možné</a:t>
            </a:r>
            <a:r>
              <a:rPr lang="en-US" sz="2000" dirty="0" smtClean="0"/>
              <a:t> </a:t>
            </a:r>
            <a:r>
              <a:rPr lang="en-US" sz="2000" dirty="0" err="1" smtClean="0"/>
              <a:t>dosáhnout</a:t>
            </a:r>
            <a:r>
              <a:rPr lang="en-US" sz="2000" dirty="0" smtClean="0"/>
              <a:t> </a:t>
            </a:r>
            <a:r>
              <a:rPr lang="en-US" sz="2000" dirty="0" err="1" smtClean="0"/>
              <a:t>například</a:t>
            </a:r>
            <a:r>
              <a:rPr lang="en-US" sz="2000" dirty="0" smtClean="0"/>
              <a:t> </a:t>
            </a:r>
            <a:r>
              <a:rPr lang="en-US" sz="2000" dirty="0" err="1" smtClean="0"/>
              <a:t>zlepšením</a:t>
            </a:r>
            <a:r>
              <a:rPr lang="en-US" sz="2000" dirty="0" smtClean="0"/>
              <a:t> </a:t>
            </a:r>
            <a:r>
              <a:rPr lang="en-US" sz="2000" dirty="0" err="1" smtClean="0"/>
              <a:t>kontaktu</a:t>
            </a:r>
            <a:r>
              <a:rPr lang="en-US" sz="2000" dirty="0" smtClean="0"/>
              <a:t> VŠ </a:t>
            </a:r>
            <a:r>
              <a:rPr lang="en-US" sz="2000" dirty="0" err="1" smtClean="0"/>
              <a:t>s</a:t>
            </a:r>
            <a:r>
              <a:rPr lang="en-US" sz="2000" dirty="0" smtClean="0"/>
              <a:t> </a:t>
            </a:r>
            <a:r>
              <a:rPr lang="en-US" sz="2000" dirty="0" err="1" smtClean="0"/>
              <a:t>těmito</a:t>
            </a:r>
            <a:r>
              <a:rPr lang="en-US" sz="2000" dirty="0" smtClean="0"/>
              <a:t> </a:t>
            </a:r>
            <a:r>
              <a:rPr lang="en-US" sz="2000" dirty="0" err="1" smtClean="0"/>
              <a:t>učiteli</a:t>
            </a:r>
            <a:r>
              <a:rPr lang="en-US" sz="2000" dirty="0" smtClean="0"/>
              <a:t>. </a:t>
            </a:r>
            <a:r>
              <a:rPr lang="en-US" sz="2000" dirty="0" err="1" smtClean="0"/>
              <a:t>Budou-li</a:t>
            </a:r>
            <a:r>
              <a:rPr lang="en-US" sz="2000" dirty="0" smtClean="0"/>
              <a:t> </a:t>
            </a:r>
            <a:r>
              <a:rPr lang="en-US" sz="2000" dirty="0" err="1" smtClean="0"/>
              <a:t>učitelé</a:t>
            </a:r>
            <a:r>
              <a:rPr lang="en-US" sz="2000" dirty="0" smtClean="0"/>
              <a:t> </a:t>
            </a:r>
            <a:r>
              <a:rPr lang="en-US" sz="2000" dirty="0" err="1" smtClean="0"/>
              <a:t>vědět</a:t>
            </a:r>
            <a:r>
              <a:rPr lang="en-US" sz="2000" dirty="0" smtClean="0"/>
              <a:t>, co se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vědě</a:t>
            </a:r>
            <a:r>
              <a:rPr lang="en-US" sz="2000" dirty="0" smtClean="0"/>
              <a:t> a </a:t>
            </a:r>
            <a:r>
              <a:rPr lang="en-US" sz="2000" dirty="0" err="1" smtClean="0"/>
              <a:t>výzkumu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smtClean="0"/>
              <a:t>V</a:t>
            </a:r>
            <a:r>
              <a:rPr lang="en-US" sz="2000" dirty="0" smtClean="0"/>
              <a:t>Š</a:t>
            </a:r>
            <a:r>
              <a:rPr lang="en-US" sz="2000" dirty="0" smtClean="0"/>
              <a:t> </a:t>
            </a:r>
            <a:r>
              <a:rPr lang="en-US" sz="2000" dirty="0" smtClean="0"/>
              <a:t>a AV </a:t>
            </a:r>
            <a:r>
              <a:rPr lang="en-US" sz="2000" dirty="0" err="1" smtClean="0"/>
              <a:t>děje</a:t>
            </a:r>
            <a:r>
              <a:rPr lang="en-US" sz="2000" dirty="0" smtClean="0"/>
              <a:t>, </a:t>
            </a:r>
            <a:r>
              <a:rPr lang="en-US" sz="2000" dirty="0" err="1" smtClean="0"/>
              <a:t>bude</a:t>
            </a:r>
            <a:r>
              <a:rPr lang="en-US" sz="2000" dirty="0" smtClean="0"/>
              <a:t> </a:t>
            </a:r>
            <a:r>
              <a:rPr lang="en-US" sz="2000" dirty="0" err="1" smtClean="0"/>
              <a:t>možné</a:t>
            </a:r>
            <a:r>
              <a:rPr lang="en-US" sz="2000" dirty="0" smtClean="0"/>
              <a:t> </a:t>
            </a:r>
            <a:r>
              <a:rPr lang="en-US" sz="2000" dirty="0" err="1" smtClean="0"/>
              <a:t>žákům</a:t>
            </a:r>
            <a:r>
              <a:rPr lang="en-US" sz="2000" dirty="0" smtClean="0"/>
              <a:t> a </a:t>
            </a:r>
            <a:r>
              <a:rPr lang="en-US" sz="2000" dirty="0" err="1" smtClean="0"/>
              <a:t>studentům</a:t>
            </a:r>
            <a:r>
              <a:rPr lang="en-US" sz="2000" dirty="0" smtClean="0"/>
              <a:t> </a:t>
            </a:r>
            <a:r>
              <a:rPr lang="en-US" sz="2000" dirty="0" err="1" smtClean="0"/>
              <a:t>lépe</a:t>
            </a:r>
            <a:r>
              <a:rPr lang="en-US" sz="2000" dirty="0" smtClean="0"/>
              <a:t> </a:t>
            </a:r>
            <a:r>
              <a:rPr lang="en-US" sz="2000" dirty="0" err="1" smtClean="0"/>
              <a:t>demonstrovat</a:t>
            </a:r>
            <a:r>
              <a:rPr lang="en-US" sz="2000" dirty="0" smtClean="0"/>
              <a:t> </a:t>
            </a:r>
            <a:r>
              <a:rPr lang="en-US" sz="2000" dirty="0" err="1" smtClean="0"/>
              <a:t>možnosti</a:t>
            </a:r>
            <a:r>
              <a:rPr lang="en-US" sz="2000" dirty="0" smtClean="0"/>
              <a:t> </a:t>
            </a:r>
            <a:r>
              <a:rPr lang="en-US" sz="2000" dirty="0" err="1" smtClean="0"/>
              <a:t>vědy</a:t>
            </a:r>
            <a:r>
              <a:rPr lang="en-US" sz="2000" dirty="0" smtClean="0"/>
              <a:t>, </a:t>
            </a:r>
            <a:r>
              <a:rPr lang="en-US" sz="2000" dirty="0" err="1" smtClean="0"/>
              <a:t>techniky</a:t>
            </a:r>
            <a:r>
              <a:rPr lang="en-US" sz="2000" dirty="0" smtClean="0"/>
              <a:t> a </a:t>
            </a:r>
            <a:r>
              <a:rPr lang="en-US" sz="2000" dirty="0" err="1" smtClean="0"/>
              <a:t>výzkumu</a:t>
            </a:r>
            <a:r>
              <a:rPr lang="en-US" sz="2000" dirty="0" smtClean="0"/>
              <a:t> a </a:t>
            </a:r>
            <a:r>
              <a:rPr lang="en-US" sz="2000" dirty="0" err="1" smtClean="0"/>
              <a:t>zapálit</a:t>
            </a:r>
            <a:r>
              <a:rPr lang="en-US" sz="2000" dirty="0" smtClean="0"/>
              <a:t> </a:t>
            </a:r>
            <a:r>
              <a:rPr lang="en-US" sz="2000" dirty="0" smtClean="0"/>
              <a:t>je.</a:t>
            </a:r>
          </a:p>
          <a:p>
            <a:r>
              <a:rPr lang="en-US" sz="2000" dirty="0" smtClean="0"/>
              <a:t>Je </a:t>
            </a:r>
            <a:r>
              <a:rPr lang="en-US" sz="2000" dirty="0" err="1" smtClean="0"/>
              <a:t>třeba</a:t>
            </a:r>
            <a:r>
              <a:rPr lang="en-US" sz="2000" dirty="0" smtClean="0"/>
              <a:t> </a:t>
            </a:r>
            <a:r>
              <a:rPr lang="en-US" sz="2000" dirty="0" err="1" smtClean="0"/>
              <a:t>hledat</a:t>
            </a:r>
            <a:r>
              <a:rPr lang="en-US" sz="2000" dirty="0" smtClean="0"/>
              <a:t> co </a:t>
            </a:r>
            <a:r>
              <a:rPr lang="en-US" sz="2000" dirty="0" err="1" smtClean="0"/>
              <a:t>nejefektivněji</a:t>
            </a:r>
            <a:r>
              <a:rPr lang="en-US" sz="2000" dirty="0" smtClean="0"/>
              <a:t> </a:t>
            </a:r>
            <a:r>
              <a:rPr lang="en-US" sz="2000" dirty="0" err="1" smtClean="0"/>
              <a:t>talenty</a:t>
            </a:r>
            <a:r>
              <a:rPr lang="en-US" sz="2000" dirty="0" smtClean="0"/>
              <a:t> a </a:t>
            </a:r>
            <a:r>
              <a:rPr lang="en-US" sz="2000" dirty="0" err="1" smtClean="0"/>
              <a:t>zájemce</a:t>
            </a:r>
            <a:r>
              <a:rPr lang="en-US" sz="2000" dirty="0" smtClean="0"/>
              <a:t> </a:t>
            </a:r>
            <a:r>
              <a:rPr lang="en-US" sz="2000" dirty="0" err="1" smtClean="0"/>
              <a:t>o</a:t>
            </a:r>
            <a:r>
              <a:rPr lang="en-US" sz="2000" dirty="0" smtClean="0"/>
              <a:t> </a:t>
            </a:r>
            <a:r>
              <a:rPr lang="en-US" sz="2000" dirty="0" err="1" smtClean="0"/>
              <a:t>technické</a:t>
            </a:r>
            <a:r>
              <a:rPr lang="en-US" sz="2000" dirty="0" smtClean="0"/>
              <a:t> a </a:t>
            </a:r>
            <a:r>
              <a:rPr lang="en-US" sz="2000" dirty="0" err="1" smtClean="0"/>
              <a:t>exaktní</a:t>
            </a:r>
            <a:r>
              <a:rPr lang="en-US" sz="2000" dirty="0" smtClean="0"/>
              <a:t> </a:t>
            </a:r>
            <a:r>
              <a:rPr lang="en-US" sz="2000" dirty="0" err="1" smtClean="0"/>
              <a:t>vědy</a:t>
            </a:r>
            <a:r>
              <a:rPr lang="en-US" sz="2000" dirty="0" smtClean="0"/>
              <a:t> a to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přes</a:t>
            </a:r>
            <a:r>
              <a:rPr lang="en-US" sz="2000" dirty="0" smtClean="0"/>
              <a:t> </a:t>
            </a:r>
            <a:r>
              <a:rPr lang="en-US" sz="2000" dirty="0" err="1" smtClean="0"/>
              <a:t>mimoškolní</a:t>
            </a:r>
            <a:r>
              <a:rPr lang="en-US" sz="2000" dirty="0" smtClean="0"/>
              <a:t> </a:t>
            </a:r>
            <a:r>
              <a:rPr lang="en-US" sz="2000" dirty="0" err="1" smtClean="0"/>
              <a:t>platformy</a:t>
            </a:r>
            <a:r>
              <a:rPr lang="en-US" sz="2000" dirty="0" smtClean="0"/>
              <a:t> (</a:t>
            </a:r>
            <a:r>
              <a:rPr lang="en-US" sz="2000" dirty="0" err="1" smtClean="0"/>
              <a:t>soutěže</a:t>
            </a:r>
            <a:r>
              <a:rPr lang="en-US" sz="2000" dirty="0" smtClean="0"/>
              <a:t> ap.), </a:t>
            </a:r>
            <a:r>
              <a:rPr lang="en-US" sz="2000" dirty="0" err="1" smtClean="0"/>
              <a:t>tak</a:t>
            </a:r>
            <a:r>
              <a:rPr lang="en-US" sz="2000" dirty="0" smtClean="0"/>
              <a:t> </a:t>
            </a:r>
            <a:r>
              <a:rPr lang="en-US" sz="2000" dirty="0" err="1" smtClean="0"/>
              <a:t>lze</a:t>
            </a:r>
            <a:r>
              <a:rPr lang="en-US" sz="2000" dirty="0" smtClean="0"/>
              <a:t> </a:t>
            </a:r>
            <a:r>
              <a:rPr lang="en-US" sz="2000" dirty="0" err="1" smtClean="0"/>
              <a:t>eliminovat</a:t>
            </a:r>
            <a:r>
              <a:rPr lang="en-US" sz="2000" dirty="0" smtClean="0"/>
              <a:t> </a:t>
            </a:r>
            <a:r>
              <a:rPr lang="en-US" sz="2000" dirty="0" err="1" smtClean="0"/>
              <a:t>výpadek</a:t>
            </a:r>
            <a:r>
              <a:rPr lang="en-US" sz="2000" dirty="0" smtClean="0"/>
              <a:t> </a:t>
            </a:r>
            <a:r>
              <a:rPr lang="en-US" sz="2000" dirty="0" err="1" smtClean="0"/>
              <a:t>v</a:t>
            </a:r>
            <a:r>
              <a:rPr lang="en-US" sz="2000" dirty="0" smtClean="0"/>
              <a:t> </a:t>
            </a:r>
            <a:r>
              <a:rPr lang="en-US" sz="2000" dirty="0" err="1" smtClean="0"/>
              <a:t>kvalitě</a:t>
            </a:r>
            <a:r>
              <a:rPr lang="en-US" sz="2000" dirty="0" smtClean="0"/>
              <a:t> </a:t>
            </a:r>
            <a:r>
              <a:rPr lang="en-US" sz="2000" dirty="0" err="1" smtClean="0"/>
              <a:t>učitele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Zvýšit</a:t>
            </a:r>
            <a:r>
              <a:rPr lang="en-US" sz="2000" dirty="0" smtClean="0"/>
              <a:t> </a:t>
            </a:r>
            <a:r>
              <a:rPr lang="en-US" sz="2000" dirty="0" err="1" smtClean="0"/>
              <a:t>nároky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kvalitu</a:t>
            </a:r>
            <a:r>
              <a:rPr lang="en-US" sz="2000" dirty="0" smtClean="0"/>
              <a:t> </a:t>
            </a:r>
            <a:r>
              <a:rPr lang="en-US" sz="2000" dirty="0" err="1" smtClean="0"/>
              <a:t>absolventů</a:t>
            </a:r>
            <a:r>
              <a:rPr lang="en-US" sz="2000" dirty="0" smtClean="0"/>
              <a:t> SŠ a </a:t>
            </a:r>
            <a:r>
              <a:rPr lang="en-US" sz="2000" dirty="0" err="1" smtClean="0"/>
              <a:t>redukovat</a:t>
            </a:r>
            <a:r>
              <a:rPr lang="en-US" sz="2000" dirty="0" smtClean="0"/>
              <a:t> </a:t>
            </a:r>
            <a:r>
              <a:rPr lang="en-US" sz="2000" dirty="0" err="1" smtClean="0"/>
              <a:t>společenskou</a:t>
            </a:r>
            <a:r>
              <a:rPr lang="en-US" sz="2000" dirty="0" smtClean="0"/>
              <a:t> </a:t>
            </a:r>
            <a:r>
              <a:rPr lang="en-US" sz="2000" dirty="0" err="1" smtClean="0"/>
              <a:t>objednávku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procento</a:t>
            </a:r>
            <a:r>
              <a:rPr lang="en-US" sz="2000" dirty="0" smtClean="0"/>
              <a:t> </a:t>
            </a:r>
            <a:r>
              <a:rPr lang="en-US" sz="2000" dirty="0" err="1" smtClean="0"/>
              <a:t>procházejících</a:t>
            </a:r>
            <a:r>
              <a:rPr lang="en-US" sz="2000" dirty="0" smtClean="0"/>
              <a:t> </a:t>
            </a:r>
            <a:r>
              <a:rPr lang="en-US" sz="2000" dirty="0" err="1" smtClean="0"/>
              <a:t>studentů</a:t>
            </a:r>
            <a:r>
              <a:rPr lang="en-US" sz="2000" dirty="0" smtClean="0"/>
              <a:t>. </a:t>
            </a:r>
            <a:r>
              <a:rPr lang="en-US" sz="2000" dirty="0" err="1" smtClean="0"/>
              <a:t>Zároveň</a:t>
            </a:r>
            <a:r>
              <a:rPr lang="en-US" sz="2000" dirty="0" smtClean="0"/>
              <a:t> </a:t>
            </a:r>
            <a:r>
              <a:rPr lang="en-US" sz="2000" dirty="0" err="1" smtClean="0"/>
              <a:t>však</a:t>
            </a:r>
            <a:r>
              <a:rPr lang="en-US" sz="2000" dirty="0" smtClean="0"/>
              <a:t> </a:t>
            </a:r>
            <a:r>
              <a:rPr lang="en-US" sz="2000" dirty="0" err="1" smtClean="0"/>
              <a:t>vrátit</a:t>
            </a:r>
            <a:r>
              <a:rPr lang="en-US" sz="2000" dirty="0" smtClean="0"/>
              <a:t> </a:t>
            </a:r>
            <a:r>
              <a:rPr lang="en-US" sz="2000" dirty="0" err="1" smtClean="0"/>
              <a:t>kredit</a:t>
            </a:r>
            <a:r>
              <a:rPr lang="en-US" sz="2000" dirty="0" smtClean="0"/>
              <a:t> </a:t>
            </a:r>
            <a:r>
              <a:rPr lang="en-US" sz="2000" dirty="0" err="1" smtClean="0"/>
              <a:t>střednímu</a:t>
            </a:r>
            <a:r>
              <a:rPr lang="en-US" sz="2000" dirty="0" smtClean="0"/>
              <a:t> </a:t>
            </a:r>
            <a:r>
              <a:rPr lang="en-US" sz="2000" dirty="0" err="1" smtClean="0"/>
              <a:t>technickému</a:t>
            </a:r>
            <a:r>
              <a:rPr lang="en-US" sz="2000" dirty="0" smtClean="0"/>
              <a:t> </a:t>
            </a:r>
            <a:r>
              <a:rPr lang="en-US" sz="2000" dirty="0" err="1" smtClean="0"/>
              <a:t>vzdělání</a:t>
            </a:r>
            <a:r>
              <a:rPr lang="en-US" sz="2000" dirty="0" smtClean="0"/>
              <a:t> a </a:t>
            </a:r>
            <a:r>
              <a:rPr lang="en-US" sz="2000" dirty="0" err="1" smtClean="0"/>
              <a:t>řemeslu</a:t>
            </a:r>
            <a:r>
              <a:rPr lang="en-US" sz="2000" dirty="0" smtClean="0"/>
              <a:t> - </a:t>
            </a:r>
            <a:r>
              <a:rPr lang="en-US" sz="2000" dirty="0" err="1" smtClean="0"/>
              <a:t>nutným</a:t>
            </a:r>
            <a:r>
              <a:rPr lang="en-US" sz="2000" dirty="0" smtClean="0"/>
              <a:t> </a:t>
            </a:r>
            <a:r>
              <a:rPr lang="en-US" sz="2000" dirty="0" err="1" smtClean="0"/>
              <a:t>součástem</a:t>
            </a:r>
            <a:r>
              <a:rPr lang="en-US" sz="2000" dirty="0" smtClean="0"/>
              <a:t> </a:t>
            </a:r>
            <a:r>
              <a:rPr lang="en-US" sz="2000" dirty="0" err="1" smtClean="0"/>
              <a:t>kvalitní</a:t>
            </a:r>
            <a:r>
              <a:rPr lang="en-US" sz="2000" dirty="0" smtClean="0"/>
              <a:t> </a:t>
            </a:r>
            <a:r>
              <a:rPr lang="en-US" sz="2000" dirty="0" err="1" smtClean="0"/>
              <a:t>průmyslové</a:t>
            </a:r>
            <a:r>
              <a:rPr lang="en-US" sz="2000" dirty="0" smtClean="0"/>
              <a:t> </a:t>
            </a:r>
            <a:r>
              <a:rPr lang="en-US" sz="2000" dirty="0" err="1" smtClean="0"/>
              <a:t>společnosti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Cesty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zlepšení</a:t>
            </a:r>
            <a:r>
              <a:rPr lang="en-US" dirty="0" smtClean="0"/>
              <a:t> </a:t>
            </a:r>
            <a:r>
              <a:rPr lang="en-US" dirty="0" err="1" smtClean="0"/>
              <a:t>technického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Zvýšené</a:t>
            </a:r>
            <a:r>
              <a:rPr lang="en-US" sz="2000" dirty="0" smtClean="0"/>
              <a:t> </a:t>
            </a:r>
            <a:r>
              <a:rPr lang="en-US" sz="2000" dirty="0" err="1" smtClean="0"/>
              <a:t>nároky</a:t>
            </a:r>
            <a:r>
              <a:rPr lang="en-US" sz="2000" dirty="0" smtClean="0"/>
              <a:t> </a:t>
            </a:r>
            <a:r>
              <a:rPr lang="en-US" sz="2000" dirty="0" err="1" smtClean="0"/>
              <a:t>omezí</a:t>
            </a:r>
            <a:r>
              <a:rPr lang="en-US" sz="2000" dirty="0" smtClean="0"/>
              <a:t> </a:t>
            </a:r>
            <a:r>
              <a:rPr lang="en-US" sz="2000" dirty="0" err="1" smtClean="0"/>
              <a:t>počty</a:t>
            </a:r>
            <a:r>
              <a:rPr lang="en-US" sz="2000" dirty="0" smtClean="0"/>
              <a:t> </a:t>
            </a:r>
            <a:r>
              <a:rPr lang="en-US" sz="2000" dirty="0" err="1" smtClean="0"/>
              <a:t>studentů</a:t>
            </a:r>
            <a:r>
              <a:rPr lang="en-US" sz="2000" dirty="0" smtClean="0"/>
              <a:t> </a:t>
            </a:r>
            <a:r>
              <a:rPr lang="en-US" sz="2000" dirty="0" err="1" smtClean="0"/>
              <a:t>vstupujících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VŠ, </a:t>
            </a:r>
            <a:r>
              <a:rPr lang="en-US" sz="2000" dirty="0" err="1" smtClean="0"/>
              <a:t>zároveň</a:t>
            </a:r>
            <a:r>
              <a:rPr lang="en-US" sz="2000" dirty="0" smtClean="0"/>
              <a:t> </a:t>
            </a:r>
            <a:r>
              <a:rPr lang="en-US" sz="2000" dirty="0" err="1" smtClean="0"/>
              <a:t>však</a:t>
            </a:r>
            <a:r>
              <a:rPr lang="en-US" sz="2000" dirty="0" smtClean="0"/>
              <a:t> </a:t>
            </a:r>
            <a:r>
              <a:rPr lang="en-US" sz="2000" dirty="0" err="1" smtClean="0"/>
              <a:t>zvýší</a:t>
            </a:r>
            <a:r>
              <a:rPr lang="en-US" sz="2000" dirty="0" smtClean="0"/>
              <a:t> </a:t>
            </a:r>
            <a:r>
              <a:rPr lang="en-US" sz="2000" dirty="0" err="1" smtClean="0"/>
              <a:t>jejich</a:t>
            </a:r>
            <a:r>
              <a:rPr lang="en-US" sz="2000" dirty="0" smtClean="0"/>
              <a:t> </a:t>
            </a:r>
            <a:r>
              <a:rPr lang="en-US" sz="2000" dirty="0" err="1" smtClean="0"/>
              <a:t>kvalitu</a:t>
            </a:r>
            <a:r>
              <a:rPr lang="en-US" sz="2000" dirty="0" smtClean="0"/>
              <a:t> a </a:t>
            </a:r>
            <a:r>
              <a:rPr lang="en-US" sz="2000" dirty="0" err="1" smtClean="0"/>
              <a:t>umožní</a:t>
            </a:r>
            <a:r>
              <a:rPr lang="en-US" sz="2000" dirty="0" smtClean="0"/>
              <a:t> </a:t>
            </a:r>
            <a:r>
              <a:rPr lang="en-US" sz="2000" dirty="0" err="1" smtClean="0"/>
              <a:t>zvýšení</a:t>
            </a:r>
            <a:r>
              <a:rPr lang="en-US" sz="2000" dirty="0" smtClean="0"/>
              <a:t> </a:t>
            </a:r>
            <a:r>
              <a:rPr lang="en-US" sz="2000" dirty="0" err="1" smtClean="0"/>
              <a:t>nároků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VŠ, </a:t>
            </a:r>
            <a:r>
              <a:rPr lang="en-US" sz="2000" dirty="0" err="1" smtClean="0"/>
              <a:t>kde</a:t>
            </a:r>
            <a:r>
              <a:rPr lang="en-US" sz="2000" dirty="0" smtClean="0"/>
              <a:t> </a:t>
            </a:r>
            <a:r>
              <a:rPr lang="en-US" sz="2000" dirty="0" err="1" smtClean="0"/>
              <a:t>dojde</a:t>
            </a:r>
            <a:r>
              <a:rPr lang="en-US" sz="2000" dirty="0" smtClean="0"/>
              <a:t> </a:t>
            </a:r>
            <a:r>
              <a:rPr lang="en-US" sz="2000" dirty="0" err="1" smtClean="0"/>
              <a:t>rovněž</a:t>
            </a:r>
            <a:r>
              <a:rPr lang="en-US" sz="2000" dirty="0" smtClean="0"/>
              <a:t> </a:t>
            </a:r>
            <a:r>
              <a:rPr lang="en-US" sz="2000" dirty="0" err="1" smtClean="0"/>
              <a:t>k</a:t>
            </a:r>
            <a:r>
              <a:rPr lang="en-US" sz="2000" dirty="0" smtClean="0"/>
              <a:t> </a:t>
            </a:r>
            <a:r>
              <a:rPr lang="en-US" sz="2000" dirty="0" err="1" smtClean="0"/>
              <a:t>uvolnění</a:t>
            </a:r>
            <a:r>
              <a:rPr lang="en-US" sz="2000" dirty="0" smtClean="0"/>
              <a:t> </a:t>
            </a:r>
            <a:r>
              <a:rPr lang="en-US" sz="2000" dirty="0" err="1" smtClean="0"/>
              <a:t>časového</a:t>
            </a:r>
            <a:r>
              <a:rPr lang="en-US" sz="2000" dirty="0" smtClean="0"/>
              <a:t> </a:t>
            </a:r>
            <a:r>
              <a:rPr lang="en-US" sz="2000" dirty="0" err="1" smtClean="0"/>
              <a:t>prostoru</a:t>
            </a:r>
            <a:r>
              <a:rPr lang="en-US" sz="2000" dirty="0" smtClean="0"/>
              <a:t> </a:t>
            </a:r>
            <a:r>
              <a:rPr lang="en-US" sz="2000" dirty="0" err="1" smtClean="0"/>
              <a:t>nyní</a:t>
            </a:r>
            <a:r>
              <a:rPr lang="en-US" sz="2000" dirty="0" smtClean="0"/>
              <a:t> </a:t>
            </a:r>
            <a:r>
              <a:rPr lang="en-US" sz="2000" dirty="0" err="1" smtClean="0"/>
              <a:t>užitého</a:t>
            </a:r>
            <a:r>
              <a:rPr lang="en-US" sz="2000" dirty="0" smtClean="0"/>
              <a:t> </a:t>
            </a:r>
            <a:r>
              <a:rPr lang="en-US" sz="2000" dirty="0" err="1" smtClean="0"/>
              <a:t>k</a:t>
            </a:r>
            <a:r>
              <a:rPr lang="en-US" sz="2000" dirty="0" smtClean="0"/>
              <a:t> </a:t>
            </a:r>
            <a:r>
              <a:rPr lang="en-US" sz="2000" dirty="0" err="1" smtClean="0"/>
              <a:t>doučování</a:t>
            </a:r>
            <a:r>
              <a:rPr lang="en-US" sz="2000" dirty="0" smtClean="0"/>
              <a:t> SŠ </a:t>
            </a:r>
            <a:r>
              <a:rPr lang="en-US" sz="2000" dirty="0" err="1" smtClean="0"/>
              <a:t>mezer</a:t>
            </a:r>
            <a:r>
              <a:rPr lang="en-US" sz="2000" dirty="0" smtClean="0"/>
              <a:t>. </a:t>
            </a:r>
            <a:r>
              <a:rPr lang="en-US" sz="2000" dirty="0" err="1" smtClean="0"/>
              <a:t>Stoupne</a:t>
            </a:r>
            <a:r>
              <a:rPr lang="en-US" sz="2000" dirty="0" smtClean="0"/>
              <a:t> </a:t>
            </a:r>
            <a:r>
              <a:rPr lang="en-US" sz="2000" dirty="0" err="1" smtClean="0"/>
              <a:t>průměr</a:t>
            </a:r>
            <a:r>
              <a:rPr lang="en-US" sz="2000" dirty="0" smtClean="0"/>
              <a:t> </a:t>
            </a:r>
            <a:r>
              <a:rPr lang="en-US" sz="2000" dirty="0" err="1" smtClean="0"/>
              <a:t>kvality</a:t>
            </a:r>
            <a:r>
              <a:rPr lang="en-US" sz="2000" dirty="0" smtClean="0"/>
              <a:t> </a:t>
            </a:r>
            <a:r>
              <a:rPr lang="en-US" sz="2000" dirty="0" err="1" smtClean="0"/>
              <a:t>absolventů</a:t>
            </a:r>
            <a:r>
              <a:rPr lang="en-US" sz="2000" dirty="0" smtClean="0"/>
              <a:t>.</a:t>
            </a:r>
          </a:p>
          <a:p>
            <a:pPr>
              <a:buNone/>
            </a:pPr>
            <a:r>
              <a:rPr lang="en-US" sz="2000" dirty="0" smtClean="0"/>
              <a:t> </a:t>
            </a:r>
          </a:p>
          <a:p>
            <a:r>
              <a:rPr lang="en-US" sz="2000" dirty="0" smtClean="0"/>
              <a:t>V </a:t>
            </a:r>
            <a:r>
              <a:rPr lang="en-US" sz="2000" dirty="0" err="1" smtClean="0"/>
              <a:t>oblasti</a:t>
            </a:r>
            <a:r>
              <a:rPr lang="en-US" sz="2000" dirty="0" smtClean="0"/>
              <a:t> </a:t>
            </a:r>
            <a:r>
              <a:rPr lang="en-US" sz="2000" dirty="0" err="1" smtClean="0"/>
              <a:t>financování</a:t>
            </a:r>
            <a:r>
              <a:rPr lang="en-US" sz="2000" dirty="0" smtClean="0"/>
              <a:t> je </a:t>
            </a:r>
            <a:r>
              <a:rPr lang="en-US" sz="2000" dirty="0" err="1" smtClean="0"/>
              <a:t>třeba</a:t>
            </a:r>
            <a:r>
              <a:rPr lang="en-US" sz="2000" dirty="0" smtClean="0"/>
              <a:t>, </a:t>
            </a:r>
            <a:r>
              <a:rPr lang="en-US" sz="2000" dirty="0" err="1" smtClean="0"/>
              <a:t>aby</a:t>
            </a:r>
            <a:r>
              <a:rPr lang="en-US" sz="2000" dirty="0" smtClean="0"/>
              <a:t> </a:t>
            </a:r>
            <a:r>
              <a:rPr lang="en-US" sz="2000" dirty="0" err="1" smtClean="0"/>
              <a:t>nedošlo</a:t>
            </a:r>
            <a:r>
              <a:rPr lang="en-US" sz="2000" dirty="0" smtClean="0"/>
              <a:t> </a:t>
            </a:r>
            <a:r>
              <a:rPr lang="en-US" sz="2000" dirty="0" err="1" smtClean="0"/>
              <a:t>k</a:t>
            </a:r>
            <a:r>
              <a:rPr lang="en-US" sz="2000" dirty="0" smtClean="0"/>
              <a:t> </a:t>
            </a:r>
            <a:r>
              <a:rPr lang="en-US" sz="2000" dirty="0" err="1" smtClean="0"/>
              <a:t>finančnímu</a:t>
            </a:r>
            <a:r>
              <a:rPr lang="en-US" sz="2000" dirty="0" smtClean="0"/>
              <a:t> </a:t>
            </a:r>
            <a:r>
              <a:rPr lang="en-US" sz="2000" dirty="0" err="1" smtClean="0"/>
              <a:t>poklesu</a:t>
            </a:r>
            <a:r>
              <a:rPr lang="en-US" sz="2000" dirty="0" smtClean="0"/>
              <a:t> </a:t>
            </a:r>
            <a:r>
              <a:rPr lang="en-US" sz="2000" dirty="0" err="1" smtClean="0"/>
              <a:t>v</a:t>
            </a:r>
            <a:r>
              <a:rPr lang="en-US" sz="2000" dirty="0" smtClean="0"/>
              <a:t> </a:t>
            </a:r>
            <a:r>
              <a:rPr lang="en-US" sz="2000" dirty="0" err="1" smtClean="0"/>
              <a:t>oblasti</a:t>
            </a:r>
            <a:r>
              <a:rPr lang="en-US" sz="2000" dirty="0" smtClean="0"/>
              <a:t> VŠ a AV. </a:t>
            </a:r>
            <a:r>
              <a:rPr lang="en-US" sz="2000" dirty="0" err="1" smtClean="0"/>
              <a:t>Není</a:t>
            </a:r>
            <a:r>
              <a:rPr lang="en-US" sz="2000" dirty="0" smtClean="0"/>
              <a:t> </a:t>
            </a:r>
            <a:r>
              <a:rPr lang="en-US" sz="2000" dirty="0" err="1" smtClean="0"/>
              <a:t>zcela</a:t>
            </a:r>
            <a:r>
              <a:rPr lang="en-US" sz="2000" dirty="0" smtClean="0"/>
              <a:t> </a:t>
            </a:r>
            <a:r>
              <a:rPr lang="en-US" sz="2000" dirty="0" err="1" smtClean="0"/>
              <a:t>nutné</a:t>
            </a:r>
            <a:r>
              <a:rPr lang="en-US" sz="2000" dirty="0" smtClean="0"/>
              <a:t>, </a:t>
            </a:r>
            <a:r>
              <a:rPr lang="en-US" sz="2000" dirty="0" err="1" smtClean="0"/>
              <a:t>aby</a:t>
            </a:r>
            <a:r>
              <a:rPr lang="en-US" sz="2000" dirty="0" smtClean="0"/>
              <a:t> finance </a:t>
            </a:r>
            <a:r>
              <a:rPr lang="en-US" sz="2000" dirty="0" err="1" smtClean="0"/>
              <a:t>přišly</a:t>
            </a:r>
            <a:r>
              <a:rPr lang="en-US" sz="2000" dirty="0" smtClean="0"/>
              <a:t> </a:t>
            </a:r>
            <a:r>
              <a:rPr lang="en-US" sz="2000" dirty="0" err="1" smtClean="0"/>
              <a:t>od</a:t>
            </a:r>
            <a:r>
              <a:rPr lang="en-US" sz="2000" dirty="0" smtClean="0"/>
              <a:t> </a:t>
            </a:r>
            <a:r>
              <a:rPr lang="en-US" sz="2000" dirty="0" err="1" smtClean="0"/>
              <a:t>státu</a:t>
            </a:r>
            <a:r>
              <a:rPr lang="en-US" sz="2000" dirty="0" smtClean="0"/>
              <a:t>, </a:t>
            </a:r>
            <a:r>
              <a:rPr lang="en-US" sz="2000" dirty="0" err="1" smtClean="0"/>
              <a:t>mohly</a:t>
            </a:r>
            <a:r>
              <a:rPr lang="en-US" sz="2000" dirty="0" smtClean="0"/>
              <a:t> by </a:t>
            </a:r>
            <a:r>
              <a:rPr lang="en-US" sz="2000" dirty="0" err="1" smtClean="0"/>
              <a:t>být</a:t>
            </a:r>
            <a:r>
              <a:rPr lang="en-US" sz="2000" dirty="0" smtClean="0"/>
              <a:t> </a:t>
            </a:r>
            <a:r>
              <a:rPr lang="en-US" sz="2000" dirty="0" err="1" smtClean="0"/>
              <a:t>generovány</a:t>
            </a:r>
            <a:r>
              <a:rPr lang="en-US" sz="2000" dirty="0" smtClean="0"/>
              <a:t> </a:t>
            </a:r>
            <a:r>
              <a:rPr lang="en-US" sz="2000" dirty="0" err="1" smtClean="0"/>
              <a:t>ze</a:t>
            </a:r>
            <a:r>
              <a:rPr lang="en-US" sz="2000" dirty="0" smtClean="0"/>
              <a:t> </a:t>
            </a:r>
            <a:r>
              <a:rPr lang="en-US" sz="2000" dirty="0" err="1" smtClean="0"/>
              <a:t>spolupráce</a:t>
            </a:r>
            <a:r>
              <a:rPr lang="en-US" sz="2000" dirty="0" smtClean="0"/>
              <a:t> </a:t>
            </a:r>
            <a:r>
              <a:rPr lang="en-US" sz="2000" dirty="0" err="1" smtClean="0"/>
              <a:t>mezi</a:t>
            </a:r>
            <a:r>
              <a:rPr lang="en-US" sz="2000" dirty="0" smtClean="0"/>
              <a:t> </a:t>
            </a:r>
            <a:r>
              <a:rPr lang="en-US" sz="2000" dirty="0" err="1" smtClean="0"/>
              <a:t>průmyslem</a:t>
            </a:r>
            <a:r>
              <a:rPr lang="en-US" sz="2000" dirty="0" smtClean="0"/>
              <a:t> a </a:t>
            </a:r>
            <a:r>
              <a:rPr lang="en-US" sz="2000" dirty="0" err="1" smtClean="0"/>
              <a:t>výzkumnými</a:t>
            </a:r>
            <a:r>
              <a:rPr lang="en-US" sz="2000" dirty="0" smtClean="0"/>
              <a:t> </a:t>
            </a:r>
            <a:r>
              <a:rPr lang="en-US" sz="2000" dirty="0" err="1" smtClean="0"/>
              <a:t>organizacemi</a:t>
            </a:r>
            <a:r>
              <a:rPr lang="en-US" sz="2000" dirty="0" smtClean="0"/>
              <a:t> a VŠ. </a:t>
            </a:r>
            <a:r>
              <a:rPr lang="en-US" sz="2000" dirty="0" err="1" smtClean="0"/>
              <a:t>Celková</a:t>
            </a:r>
            <a:r>
              <a:rPr lang="en-US" sz="2000" dirty="0" smtClean="0"/>
              <a:t> </a:t>
            </a:r>
            <a:r>
              <a:rPr lang="en-US" sz="2000" dirty="0" err="1" smtClean="0"/>
              <a:t>suma</a:t>
            </a:r>
            <a:r>
              <a:rPr lang="en-US" sz="2000" dirty="0" smtClean="0"/>
              <a:t> </a:t>
            </a:r>
            <a:r>
              <a:rPr lang="en-US" sz="2000" dirty="0" err="1" smtClean="0"/>
              <a:t>dostupná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výzkumu</a:t>
            </a:r>
            <a:r>
              <a:rPr lang="en-US" sz="2000" dirty="0" smtClean="0"/>
              <a:t> a pro VŠ </a:t>
            </a:r>
            <a:r>
              <a:rPr lang="en-US" sz="2000" dirty="0" err="1" smtClean="0"/>
              <a:t>však</a:t>
            </a:r>
            <a:r>
              <a:rPr lang="en-US" sz="2000" dirty="0" smtClean="0"/>
              <a:t> </a:t>
            </a:r>
            <a:r>
              <a:rPr lang="en-US" sz="2000" dirty="0" err="1" smtClean="0"/>
              <a:t>musí</a:t>
            </a:r>
            <a:r>
              <a:rPr lang="en-US" sz="2000" dirty="0" smtClean="0"/>
              <a:t> </a:t>
            </a:r>
            <a:r>
              <a:rPr lang="en-US" sz="2000" dirty="0" err="1" smtClean="0"/>
              <a:t>růst</a:t>
            </a:r>
            <a:r>
              <a:rPr lang="en-US" sz="2000" dirty="0" smtClean="0"/>
              <a:t>. </a:t>
            </a:r>
            <a:r>
              <a:rPr lang="en-US" sz="2000" dirty="0" err="1" smtClean="0"/>
              <a:t>Existuje</a:t>
            </a:r>
            <a:r>
              <a:rPr lang="en-US" sz="2000" dirty="0" smtClean="0"/>
              <a:t> </a:t>
            </a:r>
            <a:r>
              <a:rPr lang="en-US" sz="2000" dirty="0" err="1" smtClean="0"/>
              <a:t>přímá</a:t>
            </a:r>
            <a:r>
              <a:rPr lang="en-US" sz="2000" dirty="0" smtClean="0"/>
              <a:t> </a:t>
            </a:r>
            <a:r>
              <a:rPr lang="en-US" sz="2000" dirty="0" err="1" smtClean="0"/>
              <a:t>úměra</a:t>
            </a:r>
            <a:r>
              <a:rPr lang="en-US" sz="2000" dirty="0" smtClean="0"/>
              <a:t> </a:t>
            </a:r>
            <a:r>
              <a:rPr lang="en-US" sz="2000" dirty="0" err="1" smtClean="0"/>
              <a:t>mezi</a:t>
            </a:r>
            <a:r>
              <a:rPr lang="en-US" sz="2000" dirty="0" smtClean="0"/>
              <a:t> </a:t>
            </a:r>
            <a:r>
              <a:rPr lang="en-US" sz="2000" dirty="0" err="1" smtClean="0"/>
              <a:t>konkurenceschopností</a:t>
            </a:r>
            <a:r>
              <a:rPr lang="en-US" sz="2000" dirty="0" smtClean="0"/>
              <a:t> a </a:t>
            </a:r>
            <a:r>
              <a:rPr lang="en-US" sz="2000" dirty="0" err="1" smtClean="0"/>
              <a:t>schopností</a:t>
            </a:r>
            <a:r>
              <a:rPr lang="en-US" sz="2000" dirty="0" smtClean="0"/>
              <a:t> </a:t>
            </a:r>
            <a:r>
              <a:rPr lang="en-US" sz="2000" dirty="0" err="1" smtClean="0"/>
              <a:t>absorbovat</a:t>
            </a:r>
            <a:r>
              <a:rPr lang="en-US" sz="2000" dirty="0" smtClean="0"/>
              <a:t> a </a:t>
            </a:r>
            <a:r>
              <a:rPr lang="en-US" sz="2000" dirty="0" err="1" smtClean="0"/>
              <a:t>rozvíjet</a:t>
            </a:r>
            <a:r>
              <a:rPr lang="en-US" sz="2000" dirty="0" smtClean="0"/>
              <a:t> </a:t>
            </a:r>
            <a:r>
              <a:rPr lang="en-US" sz="2000" dirty="0" err="1" smtClean="0"/>
              <a:t>technologie</a:t>
            </a:r>
            <a:r>
              <a:rPr lang="en-US" sz="2000" dirty="0" smtClean="0"/>
              <a:t> a </a:t>
            </a:r>
            <a:r>
              <a:rPr lang="en-US" sz="2000" dirty="0" err="1" smtClean="0"/>
              <a:t>kvalitním</a:t>
            </a:r>
            <a:r>
              <a:rPr lang="en-US" sz="2000" dirty="0" smtClean="0"/>
              <a:t> </a:t>
            </a:r>
            <a:r>
              <a:rPr lang="en-US" sz="2000" dirty="0" err="1" smtClean="0"/>
              <a:t>rozvojem</a:t>
            </a:r>
            <a:r>
              <a:rPr lang="en-US" sz="2000" dirty="0" smtClean="0"/>
              <a:t> </a:t>
            </a:r>
            <a:r>
              <a:rPr lang="en-US" sz="2000" dirty="0" err="1" smtClean="0"/>
              <a:t>vysokých</a:t>
            </a:r>
            <a:r>
              <a:rPr lang="en-US" sz="2000" dirty="0" smtClean="0"/>
              <a:t> </a:t>
            </a:r>
            <a:r>
              <a:rPr lang="en-US" sz="2000" dirty="0" err="1" smtClean="0"/>
              <a:t>škol</a:t>
            </a:r>
            <a:r>
              <a:rPr lang="en-US" sz="2000" dirty="0" smtClean="0"/>
              <a:t> a </a:t>
            </a:r>
            <a:r>
              <a:rPr lang="en-US" sz="2000" dirty="0" err="1" smtClean="0"/>
              <a:t>výzkumu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Cesty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zlepšení</a:t>
            </a:r>
            <a:r>
              <a:rPr lang="en-US" dirty="0" smtClean="0"/>
              <a:t> </a:t>
            </a:r>
            <a:r>
              <a:rPr lang="en-US" dirty="0" err="1" smtClean="0"/>
              <a:t>technického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err="1" smtClean="0"/>
              <a:t>Kritickým</a:t>
            </a:r>
            <a:r>
              <a:rPr lang="en-US" sz="2000" dirty="0" smtClean="0"/>
              <a:t> </a:t>
            </a:r>
            <a:r>
              <a:rPr lang="en-US" sz="2000" dirty="0" err="1" smtClean="0"/>
              <a:t>bodem</a:t>
            </a:r>
            <a:r>
              <a:rPr lang="en-US" sz="2000" dirty="0" smtClean="0"/>
              <a:t> </a:t>
            </a:r>
            <a:r>
              <a:rPr lang="en-US" sz="2000" dirty="0" err="1" smtClean="0"/>
              <a:t>bude</a:t>
            </a:r>
            <a:r>
              <a:rPr lang="en-US" sz="2000" dirty="0" smtClean="0"/>
              <a:t> </a:t>
            </a:r>
            <a:r>
              <a:rPr lang="en-US" sz="2000" dirty="0" err="1" smtClean="0"/>
              <a:t>rovněž</a:t>
            </a:r>
            <a:r>
              <a:rPr lang="en-US" sz="2000" dirty="0" smtClean="0"/>
              <a:t> </a:t>
            </a:r>
            <a:r>
              <a:rPr lang="en-US" sz="2000" dirty="0" err="1" smtClean="0"/>
              <a:t>nalezení</a:t>
            </a:r>
            <a:r>
              <a:rPr lang="en-US" sz="2000" dirty="0" smtClean="0"/>
              <a:t> </a:t>
            </a:r>
            <a:r>
              <a:rPr lang="en-US" sz="2000" dirty="0" err="1" smtClean="0"/>
              <a:t>zdrojů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dofinancování</a:t>
            </a:r>
            <a:r>
              <a:rPr lang="en-US" sz="2000" dirty="0" smtClean="0"/>
              <a:t> </a:t>
            </a:r>
            <a:r>
              <a:rPr lang="en-US" sz="2000" dirty="0" err="1" smtClean="0"/>
              <a:t>udržitelnosti</a:t>
            </a:r>
            <a:r>
              <a:rPr lang="en-US" sz="2000" dirty="0" smtClean="0"/>
              <a:t> </a:t>
            </a:r>
            <a:r>
              <a:rPr lang="en-US" sz="2000" dirty="0" err="1" smtClean="0"/>
              <a:t>projektů</a:t>
            </a:r>
            <a:r>
              <a:rPr lang="en-US" sz="2000" dirty="0" smtClean="0"/>
              <a:t> </a:t>
            </a:r>
            <a:r>
              <a:rPr lang="en-US" sz="2000" dirty="0" err="1" smtClean="0"/>
              <a:t>vzniklých</a:t>
            </a:r>
            <a:r>
              <a:rPr lang="en-US" sz="2000" dirty="0" smtClean="0"/>
              <a:t> </a:t>
            </a:r>
            <a:r>
              <a:rPr lang="en-US" sz="2000" dirty="0" err="1" smtClean="0"/>
              <a:t>ze</a:t>
            </a:r>
            <a:r>
              <a:rPr lang="en-US" sz="2000" dirty="0" smtClean="0"/>
              <a:t> </a:t>
            </a:r>
            <a:r>
              <a:rPr lang="en-US" sz="2000" dirty="0" err="1" smtClean="0"/>
              <a:t>strukturálních</a:t>
            </a:r>
            <a:r>
              <a:rPr lang="en-US" sz="2000" dirty="0" smtClean="0"/>
              <a:t> </a:t>
            </a:r>
            <a:r>
              <a:rPr lang="en-US" sz="2000" dirty="0" err="1" smtClean="0"/>
              <a:t>fondů</a:t>
            </a:r>
            <a:r>
              <a:rPr lang="en-US" sz="2000" dirty="0" smtClean="0"/>
              <a:t> EU. </a:t>
            </a:r>
            <a:r>
              <a:rPr lang="en-US" sz="2000" dirty="0" err="1" smtClean="0"/>
              <a:t>Tyto</a:t>
            </a:r>
            <a:r>
              <a:rPr lang="en-US" sz="2000" dirty="0" smtClean="0"/>
              <a:t> </a:t>
            </a:r>
            <a:r>
              <a:rPr lang="en-US" sz="2000" dirty="0" err="1" smtClean="0"/>
              <a:t>projekty</a:t>
            </a:r>
            <a:r>
              <a:rPr lang="en-US" sz="2000" dirty="0" smtClean="0"/>
              <a:t> </a:t>
            </a:r>
            <a:r>
              <a:rPr lang="en-US" sz="2000" dirty="0" err="1" smtClean="0"/>
              <a:t>musí</a:t>
            </a:r>
            <a:r>
              <a:rPr lang="en-US" sz="2000" dirty="0" smtClean="0"/>
              <a:t> </a:t>
            </a:r>
            <a:r>
              <a:rPr lang="en-US" sz="2000" dirty="0" err="1" smtClean="0"/>
              <a:t>být</a:t>
            </a:r>
            <a:r>
              <a:rPr lang="en-US" sz="2000" dirty="0" smtClean="0"/>
              <a:t> </a:t>
            </a:r>
            <a:r>
              <a:rPr lang="en-US" sz="2000" dirty="0" err="1" smtClean="0"/>
              <a:t>financovány</a:t>
            </a:r>
            <a:r>
              <a:rPr lang="en-US" sz="2000" dirty="0" smtClean="0"/>
              <a:t> </a:t>
            </a:r>
            <a:r>
              <a:rPr lang="en-US" sz="2000" dirty="0" err="1" smtClean="0"/>
              <a:t>ze</a:t>
            </a:r>
            <a:r>
              <a:rPr lang="en-US" sz="2000" dirty="0" smtClean="0"/>
              <a:t> SR </a:t>
            </a:r>
            <a:r>
              <a:rPr lang="en-US" sz="2000" dirty="0" err="1" smtClean="0"/>
              <a:t>bez</a:t>
            </a:r>
            <a:r>
              <a:rPr lang="en-US" sz="2000" dirty="0" smtClean="0"/>
              <a:t> </a:t>
            </a:r>
            <a:r>
              <a:rPr lang="en-US" sz="2000" dirty="0" err="1" smtClean="0"/>
              <a:t>ohledu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jejich</a:t>
            </a:r>
            <a:r>
              <a:rPr lang="en-US" sz="2000" dirty="0" smtClean="0"/>
              <a:t> </a:t>
            </a:r>
            <a:r>
              <a:rPr lang="en-US" sz="2000" dirty="0" err="1" smtClean="0"/>
              <a:t>skutečný</a:t>
            </a:r>
            <a:r>
              <a:rPr lang="en-US" sz="2000" dirty="0" smtClean="0"/>
              <a:t> </a:t>
            </a:r>
            <a:r>
              <a:rPr lang="en-US" sz="2000" dirty="0" err="1" smtClean="0"/>
              <a:t>výkon</a:t>
            </a:r>
            <a:r>
              <a:rPr lang="en-US" sz="2000" dirty="0" smtClean="0"/>
              <a:t> a </a:t>
            </a:r>
            <a:r>
              <a:rPr lang="en-US" sz="2000" dirty="0" err="1" smtClean="0"/>
              <a:t>kvalitu</a:t>
            </a:r>
            <a:r>
              <a:rPr lang="en-US" sz="2000" dirty="0" smtClean="0"/>
              <a:t> </a:t>
            </a:r>
            <a:r>
              <a:rPr lang="en-US" sz="2000" dirty="0" err="1" smtClean="0"/>
              <a:t>po</a:t>
            </a:r>
            <a:r>
              <a:rPr lang="en-US" sz="2000" dirty="0" smtClean="0"/>
              <a:t> </a:t>
            </a:r>
            <a:r>
              <a:rPr lang="en-US" sz="2000" dirty="0" err="1" smtClean="0"/>
              <a:t>pět</a:t>
            </a:r>
            <a:r>
              <a:rPr lang="en-US" sz="2000" dirty="0" smtClean="0"/>
              <a:t> let. To se </a:t>
            </a:r>
            <a:r>
              <a:rPr lang="en-US" sz="2000" dirty="0" err="1" smtClean="0"/>
              <a:t>vymyká</a:t>
            </a:r>
            <a:r>
              <a:rPr lang="en-US" sz="2000" dirty="0" smtClean="0"/>
              <a:t> </a:t>
            </a:r>
            <a:r>
              <a:rPr lang="en-US" sz="2000" dirty="0" err="1" smtClean="0"/>
              <a:t>jinak</a:t>
            </a:r>
            <a:r>
              <a:rPr lang="en-US" sz="2000" dirty="0" smtClean="0"/>
              <a:t> </a:t>
            </a:r>
            <a:r>
              <a:rPr lang="en-US" sz="2000" dirty="0" err="1" smtClean="0"/>
              <a:t>uplatňovaným</a:t>
            </a:r>
            <a:r>
              <a:rPr lang="en-US" sz="2000" dirty="0" smtClean="0"/>
              <a:t> </a:t>
            </a:r>
            <a:r>
              <a:rPr lang="en-US" sz="2000" dirty="0" err="1" smtClean="0"/>
              <a:t>požadavkům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kvalitu</a:t>
            </a:r>
            <a:r>
              <a:rPr lang="en-US" sz="2000" dirty="0" smtClean="0"/>
              <a:t> </a:t>
            </a:r>
            <a:r>
              <a:rPr lang="en-US" sz="2000" dirty="0" err="1" smtClean="0"/>
              <a:t>výstupu</a:t>
            </a:r>
            <a:r>
              <a:rPr lang="en-US" sz="2000" dirty="0" smtClean="0"/>
              <a:t>. </a:t>
            </a:r>
            <a:r>
              <a:rPr lang="en-US" sz="2000" dirty="0" err="1" smtClean="0"/>
              <a:t>Velké</a:t>
            </a:r>
            <a:r>
              <a:rPr lang="en-US" sz="2000" dirty="0" smtClean="0"/>
              <a:t> </a:t>
            </a:r>
            <a:r>
              <a:rPr lang="en-US" sz="2000" dirty="0" err="1" smtClean="0"/>
              <a:t>objemy</a:t>
            </a:r>
            <a:r>
              <a:rPr lang="en-US" sz="2000" dirty="0" smtClean="0"/>
              <a:t> </a:t>
            </a:r>
            <a:r>
              <a:rPr lang="en-US" sz="2000" dirty="0" err="1" smtClean="0"/>
              <a:t>dofinancování</a:t>
            </a:r>
            <a:r>
              <a:rPr lang="en-US" sz="2000" dirty="0" smtClean="0"/>
              <a:t> </a:t>
            </a:r>
            <a:r>
              <a:rPr lang="en-US" sz="2000" dirty="0" err="1" smtClean="0"/>
              <a:t>mohou</a:t>
            </a:r>
            <a:r>
              <a:rPr lang="en-US" sz="2000" dirty="0" smtClean="0"/>
              <a:t> </a:t>
            </a:r>
            <a:r>
              <a:rPr lang="en-US" sz="2000" dirty="0" err="1" smtClean="0"/>
              <a:t>ohrozit</a:t>
            </a:r>
            <a:r>
              <a:rPr lang="en-US" sz="2000" dirty="0" smtClean="0"/>
              <a:t> </a:t>
            </a:r>
            <a:r>
              <a:rPr lang="en-US" sz="2000" dirty="0" err="1" smtClean="0"/>
              <a:t>stabilitu</a:t>
            </a:r>
            <a:r>
              <a:rPr lang="en-US" sz="2000" dirty="0" smtClean="0"/>
              <a:t> </a:t>
            </a:r>
            <a:r>
              <a:rPr lang="en-US" sz="2000" dirty="0" err="1" smtClean="0"/>
              <a:t>celého</a:t>
            </a:r>
            <a:r>
              <a:rPr lang="en-US" sz="2000" dirty="0" smtClean="0"/>
              <a:t> </a:t>
            </a:r>
            <a:r>
              <a:rPr lang="en-US" sz="2000" dirty="0" err="1" smtClean="0"/>
              <a:t>výzkumného</a:t>
            </a:r>
            <a:r>
              <a:rPr lang="en-US" sz="2000" dirty="0" smtClean="0"/>
              <a:t> a </a:t>
            </a:r>
            <a:r>
              <a:rPr lang="en-US" sz="2000" dirty="0" err="1" smtClean="0"/>
              <a:t>vzdělávacího</a:t>
            </a:r>
            <a:r>
              <a:rPr lang="en-US" sz="2000" dirty="0" smtClean="0"/>
              <a:t> </a:t>
            </a:r>
            <a:r>
              <a:rPr lang="en-US" sz="2000" dirty="0" err="1" smtClean="0"/>
              <a:t>systému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státě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V </a:t>
            </a:r>
            <a:r>
              <a:rPr lang="en-US" sz="2000" dirty="0" err="1" smtClean="0"/>
              <a:t>příštím</a:t>
            </a:r>
            <a:r>
              <a:rPr lang="en-US" sz="2000" dirty="0" smtClean="0"/>
              <a:t> </a:t>
            </a:r>
            <a:r>
              <a:rPr lang="en-US" sz="2000" dirty="0" err="1" smtClean="0"/>
              <a:t>období</a:t>
            </a:r>
            <a:r>
              <a:rPr lang="en-US" sz="2000" dirty="0" smtClean="0"/>
              <a:t> by </a:t>
            </a:r>
            <a:r>
              <a:rPr lang="en-US" sz="2000" dirty="0" err="1" smtClean="0"/>
              <a:t>měly</a:t>
            </a:r>
            <a:r>
              <a:rPr lang="en-US" sz="2000" dirty="0" smtClean="0"/>
              <a:t> </a:t>
            </a:r>
            <a:r>
              <a:rPr lang="en-US" sz="2000" dirty="0" err="1" smtClean="0"/>
              <a:t>být</a:t>
            </a:r>
            <a:r>
              <a:rPr lang="en-US" sz="2000" dirty="0" smtClean="0"/>
              <a:t> </a:t>
            </a:r>
            <a:r>
              <a:rPr lang="en-US" sz="2000" dirty="0" err="1" smtClean="0"/>
              <a:t>vyjednány</a:t>
            </a:r>
            <a:r>
              <a:rPr lang="en-US" sz="2000" dirty="0" smtClean="0"/>
              <a:t> </a:t>
            </a:r>
            <a:r>
              <a:rPr lang="en-US" sz="2000" dirty="0" err="1" smtClean="0"/>
              <a:t>takové</a:t>
            </a:r>
            <a:r>
              <a:rPr lang="en-US" sz="2000" dirty="0" smtClean="0"/>
              <a:t> </a:t>
            </a:r>
            <a:r>
              <a:rPr lang="en-US" sz="2000" dirty="0" err="1" smtClean="0"/>
              <a:t>podmínky</a:t>
            </a:r>
            <a:r>
              <a:rPr lang="en-US" sz="2000" dirty="0" smtClean="0"/>
              <a:t> </a:t>
            </a:r>
            <a:r>
              <a:rPr lang="en-US" sz="2000" dirty="0" err="1" smtClean="0"/>
              <a:t>financování</a:t>
            </a:r>
            <a:r>
              <a:rPr lang="en-US" sz="2000" dirty="0" smtClean="0"/>
              <a:t> </a:t>
            </a:r>
            <a:r>
              <a:rPr lang="en-US" sz="2000" dirty="0" err="1" smtClean="0"/>
              <a:t>z</a:t>
            </a:r>
            <a:r>
              <a:rPr lang="en-US" sz="2000" dirty="0" smtClean="0"/>
              <a:t> EU, </a:t>
            </a:r>
            <a:r>
              <a:rPr lang="en-US" sz="2000" dirty="0" err="1" smtClean="0"/>
              <a:t>které</a:t>
            </a:r>
            <a:r>
              <a:rPr lang="en-US" sz="2000" dirty="0" smtClean="0"/>
              <a:t> </a:t>
            </a:r>
            <a:r>
              <a:rPr lang="en-US" sz="2000" dirty="0" err="1" smtClean="0"/>
              <a:t>nebudou</a:t>
            </a:r>
            <a:r>
              <a:rPr lang="en-US" sz="2000" dirty="0" smtClean="0"/>
              <a:t> </a:t>
            </a:r>
            <a:r>
              <a:rPr lang="en-US" sz="2000" dirty="0" err="1" smtClean="0"/>
              <a:t>diskriminovat</a:t>
            </a:r>
            <a:r>
              <a:rPr lang="en-US" sz="2000" dirty="0" smtClean="0"/>
              <a:t> </a:t>
            </a:r>
            <a:r>
              <a:rPr lang="en-US" sz="2000" dirty="0" err="1" smtClean="0"/>
              <a:t>významnou</a:t>
            </a:r>
            <a:r>
              <a:rPr lang="en-US" sz="2000" dirty="0" smtClean="0"/>
              <a:t> </a:t>
            </a:r>
            <a:r>
              <a:rPr lang="en-US" sz="2000" dirty="0" err="1" smtClean="0"/>
              <a:t>část</a:t>
            </a:r>
            <a:r>
              <a:rPr lang="en-US" sz="2000" dirty="0" smtClean="0"/>
              <a:t> </a:t>
            </a:r>
            <a:r>
              <a:rPr lang="en-US" sz="2000" dirty="0" err="1" smtClean="0"/>
              <a:t>výzkumné</a:t>
            </a:r>
            <a:r>
              <a:rPr lang="en-US" sz="2000" dirty="0" smtClean="0"/>
              <a:t> </a:t>
            </a:r>
            <a:r>
              <a:rPr lang="en-US" sz="2000" dirty="0" err="1" smtClean="0"/>
              <a:t>kapacity</a:t>
            </a:r>
            <a:r>
              <a:rPr lang="en-US" sz="2000" dirty="0" smtClean="0"/>
              <a:t>. S </a:t>
            </a:r>
            <a:r>
              <a:rPr lang="en-US" sz="2000" dirty="0" err="1" smtClean="0"/>
              <a:t>ohledem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celostátní</a:t>
            </a:r>
            <a:r>
              <a:rPr lang="en-US" sz="2000" dirty="0" smtClean="0"/>
              <a:t> </a:t>
            </a:r>
            <a:r>
              <a:rPr lang="en-US" sz="2000" dirty="0" err="1" smtClean="0"/>
              <a:t>význam</a:t>
            </a:r>
            <a:r>
              <a:rPr lang="en-US" sz="2000" dirty="0" smtClean="0"/>
              <a:t> </a:t>
            </a:r>
            <a:r>
              <a:rPr lang="en-US" sz="2000" dirty="0" err="1" smtClean="0"/>
              <a:t>pražských</a:t>
            </a:r>
            <a:r>
              <a:rPr lang="en-US" sz="2000" dirty="0" smtClean="0"/>
              <a:t> </a:t>
            </a:r>
            <a:r>
              <a:rPr lang="en-US" sz="2000" dirty="0" err="1" smtClean="0"/>
              <a:t>univerzit</a:t>
            </a:r>
            <a:r>
              <a:rPr lang="en-US" sz="2000" dirty="0" smtClean="0"/>
              <a:t> a </a:t>
            </a:r>
            <a:r>
              <a:rPr lang="en-US" sz="2000" dirty="0" err="1" smtClean="0"/>
              <a:t>výzkumných</a:t>
            </a:r>
            <a:r>
              <a:rPr lang="en-US" sz="2000" dirty="0" smtClean="0"/>
              <a:t> </a:t>
            </a:r>
            <a:r>
              <a:rPr lang="en-US" sz="2000" dirty="0" err="1" smtClean="0"/>
              <a:t>ústavů</a:t>
            </a:r>
            <a:r>
              <a:rPr lang="en-US" sz="2000" dirty="0" smtClean="0"/>
              <a:t> je to </a:t>
            </a:r>
            <a:r>
              <a:rPr lang="en-US" sz="2000" dirty="0" err="1" smtClean="0"/>
              <a:t>oprávněné</a:t>
            </a:r>
            <a:r>
              <a:rPr lang="en-US" sz="2000" dirty="0" smtClean="0"/>
              <a:t> a </a:t>
            </a:r>
            <a:r>
              <a:rPr lang="en-US" sz="2000" dirty="0" err="1" smtClean="0"/>
              <a:t>logické</a:t>
            </a:r>
            <a:r>
              <a:rPr lang="en-US" sz="2000" dirty="0" smtClean="0"/>
              <a:t>. </a:t>
            </a:r>
            <a:r>
              <a:rPr lang="en-US" sz="2000" dirty="0" err="1" smtClean="0"/>
              <a:t>Krom</a:t>
            </a:r>
            <a:r>
              <a:rPr lang="en-US" sz="2000" dirty="0" smtClean="0"/>
              <a:t> </a:t>
            </a:r>
            <a:r>
              <a:rPr lang="en-US" sz="2000" dirty="0" err="1" smtClean="0"/>
              <a:t>toho</a:t>
            </a:r>
            <a:r>
              <a:rPr lang="en-US" sz="2000" dirty="0" smtClean="0"/>
              <a:t> </a:t>
            </a:r>
            <a:r>
              <a:rPr lang="en-US" sz="2000" dirty="0" err="1" smtClean="0"/>
              <a:t>pražské</a:t>
            </a:r>
            <a:r>
              <a:rPr lang="en-US" sz="2000" dirty="0" smtClean="0"/>
              <a:t> VŠ a AV </a:t>
            </a:r>
            <a:r>
              <a:rPr lang="en-US" sz="2000" dirty="0" err="1" smtClean="0"/>
              <a:t>nemají</a:t>
            </a:r>
            <a:r>
              <a:rPr lang="en-US" sz="2000" dirty="0" smtClean="0"/>
              <a:t> </a:t>
            </a:r>
            <a:r>
              <a:rPr lang="en-US" sz="2000" dirty="0" err="1" smtClean="0"/>
              <a:t>nic</a:t>
            </a:r>
            <a:r>
              <a:rPr lang="en-US" sz="2000" dirty="0" smtClean="0"/>
              <a:t> </a:t>
            </a:r>
            <a:r>
              <a:rPr lang="en-US" sz="2000" dirty="0" err="1" smtClean="0"/>
              <a:t>súolečného</a:t>
            </a:r>
            <a:r>
              <a:rPr lang="en-US" sz="2000" dirty="0" smtClean="0"/>
              <a:t> </a:t>
            </a:r>
            <a:r>
              <a:rPr lang="en-US" sz="2000" dirty="0" err="1" smtClean="0"/>
              <a:t>s</a:t>
            </a:r>
            <a:r>
              <a:rPr lang="en-US" sz="2000" dirty="0" smtClean="0"/>
              <a:t> </a:t>
            </a:r>
            <a:r>
              <a:rPr lang="en-US" sz="2000" dirty="0" err="1" smtClean="0"/>
              <a:t>firmami</a:t>
            </a:r>
            <a:r>
              <a:rPr lang="en-US" sz="2000" dirty="0" smtClean="0"/>
              <a:t>, </a:t>
            </a:r>
            <a:r>
              <a:rPr lang="en-US" sz="2000" dirty="0" err="1" smtClean="0"/>
              <a:t>jejichž</a:t>
            </a:r>
            <a:r>
              <a:rPr lang="en-US" sz="2000" dirty="0" smtClean="0"/>
              <a:t> </a:t>
            </a:r>
            <a:r>
              <a:rPr lang="en-US" sz="2000" dirty="0" err="1" smtClean="0"/>
              <a:t>zisky</a:t>
            </a:r>
            <a:r>
              <a:rPr lang="en-US" sz="2000" dirty="0" smtClean="0"/>
              <a:t> a </a:t>
            </a:r>
            <a:r>
              <a:rPr lang="en-US" sz="2000" dirty="0" err="1" smtClean="0"/>
              <a:t>sídla</a:t>
            </a:r>
            <a:r>
              <a:rPr lang="en-US" sz="2000" dirty="0" smtClean="0"/>
              <a:t> </a:t>
            </a:r>
            <a:r>
              <a:rPr lang="en-US" sz="2000" dirty="0" err="1" smtClean="0"/>
              <a:t>v</a:t>
            </a:r>
            <a:r>
              <a:rPr lang="en-US" sz="2000" dirty="0" smtClean="0"/>
              <a:t> </a:t>
            </a:r>
            <a:r>
              <a:rPr lang="en-US" sz="2000" dirty="0" err="1" smtClean="0"/>
              <a:t>Praze</a:t>
            </a:r>
            <a:r>
              <a:rPr lang="en-US" sz="2000" dirty="0" smtClean="0"/>
              <a:t> </a:t>
            </a:r>
            <a:r>
              <a:rPr lang="en-US" sz="2000" dirty="0" err="1" smtClean="0"/>
              <a:t>způsobují</a:t>
            </a:r>
            <a:r>
              <a:rPr lang="en-US" sz="2000" dirty="0" smtClean="0"/>
              <a:t> </a:t>
            </a:r>
            <a:r>
              <a:rPr lang="en-US" sz="2000" dirty="0" err="1" smtClean="0"/>
              <a:t>vysokou</a:t>
            </a:r>
            <a:r>
              <a:rPr lang="en-US" sz="2000" dirty="0" smtClean="0"/>
              <a:t> </a:t>
            </a:r>
            <a:r>
              <a:rPr lang="en-US" sz="2000" dirty="0" err="1" smtClean="0"/>
              <a:t>úroveň</a:t>
            </a:r>
            <a:r>
              <a:rPr lang="en-US" sz="2000" dirty="0" smtClean="0"/>
              <a:t> HDP, </a:t>
            </a:r>
            <a:r>
              <a:rPr lang="en-US" sz="2000" dirty="0" err="1" smtClean="0"/>
              <a:t>která</a:t>
            </a:r>
            <a:r>
              <a:rPr lang="en-US" sz="2000" dirty="0" smtClean="0"/>
              <a:t> </a:t>
            </a:r>
            <a:r>
              <a:rPr lang="en-US" sz="2000" dirty="0" err="1" smtClean="0"/>
              <a:t>nás</a:t>
            </a:r>
            <a:r>
              <a:rPr lang="en-US" sz="2000" dirty="0" smtClean="0"/>
              <a:t> </a:t>
            </a:r>
            <a:r>
              <a:rPr lang="en-US" sz="2000" dirty="0" err="1" smtClean="0"/>
              <a:t>doposud</a:t>
            </a:r>
            <a:r>
              <a:rPr lang="en-US" sz="2000" dirty="0" smtClean="0"/>
              <a:t> </a:t>
            </a:r>
            <a:r>
              <a:rPr lang="en-US" sz="2000" dirty="0" err="1" smtClean="0"/>
              <a:t>vyřazuje</a:t>
            </a:r>
            <a:r>
              <a:rPr lang="en-US" sz="2000" dirty="0" smtClean="0"/>
              <a:t>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Strategie</a:t>
            </a:r>
            <a:r>
              <a:rPr lang="en-US" dirty="0" smtClean="0"/>
              <a:t> ČVUT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zlepšení</a:t>
            </a:r>
            <a:r>
              <a:rPr lang="en-US" dirty="0" smtClean="0"/>
              <a:t> </a:t>
            </a:r>
            <a:r>
              <a:rPr lang="en-US" dirty="0" err="1" smtClean="0"/>
              <a:t>technického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Na </a:t>
            </a:r>
            <a:r>
              <a:rPr lang="en-US" sz="2000" dirty="0" err="1" smtClean="0"/>
              <a:t>úrovni</a:t>
            </a:r>
            <a:r>
              <a:rPr lang="en-US" sz="2000" dirty="0" smtClean="0"/>
              <a:t> ČVUT </a:t>
            </a:r>
            <a:r>
              <a:rPr lang="en-US" sz="2000" dirty="0" err="1" smtClean="0"/>
              <a:t>můžeme</a:t>
            </a:r>
            <a:r>
              <a:rPr lang="en-US" sz="2000" dirty="0" smtClean="0"/>
              <a:t> </a:t>
            </a:r>
            <a:r>
              <a:rPr lang="en-US" sz="2000" dirty="0" err="1" smtClean="0"/>
              <a:t>některé</a:t>
            </a:r>
            <a:r>
              <a:rPr lang="en-US" sz="2000" dirty="0" smtClean="0"/>
              <a:t> </a:t>
            </a:r>
            <a:r>
              <a:rPr lang="en-US" sz="2000" dirty="0" err="1" smtClean="0"/>
              <a:t>ze</a:t>
            </a:r>
            <a:r>
              <a:rPr lang="en-US" sz="2000" dirty="0" smtClean="0"/>
              <a:t> </a:t>
            </a:r>
            <a:r>
              <a:rPr lang="en-US" sz="2000" dirty="0" err="1" smtClean="0"/>
              <a:t>zmíněných</a:t>
            </a:r>
            <a:r>
              <a:rPr lang="en-US" sz="2000" dirty="0" smtClean="0"/>
              <a:t> </a:t>
            </a:r>
            <a:r>
              <a:rPr lang="en-US" sz="2000" dirty="0" err="1" smtClean="0"/>
              <a:t>problémů</a:t>
            </a:r>
            <a:r>
              <a:rPr lang="en-US" sz="2000" dirty="0" smtClean="0"/>
              <a:t> </a:t>
            </a:r>
            <a:r>
              <a:rPr lang="en-US" sz="2000" dirty="0" err="1" smtClean="0"/>
              <a:t>řešit</a:t>
            </a:r>
            <a:r>
              <a:rPr lang="en-US" sz="2000" dirty="0" smtClean="0"/>
              <a:t> </a:t>
            </a:r>
            <a:r>
              <a:rPr lang="en-US" sz="2000" dirty="0" err="1" smtClean="0"/>
              <a:t>přímo</a:t>
            </a:r>
            <a:r>
              <a:rPr lang="en-US" sz="2000" dirty="0" smtClean="0"/>
              <a:t>, </a:t>
            </a:r>
            <a:r>
              <a:rPr lang="en-US" sz="2000" dirty="0" err="1" smtClean="0"/>
              <a:t>u</a:t>
            </a:r>
            <a:r>
              <a:rPr lang="en-US" sz="2000" dirty="0" smtClean="0"/>
              <a:t> </a:t>
            </a:r>
            <a:r>
              <a:rPr lang="en-US" sz="2000" dirty="0" err="1" smtClean="0"/>
              <a:t>dalších</a:t>
            </a:r>
            <a:r>
              <a:rPr lang="en-US" sz="2000" dirty="0" smtClean="0"/>
              <a:t> se </a:t>
            </a:r>
            <a:r>
              <a:rPr lang="en-US" sz="2000" dirty="0" err="1" smtClean="0"/>
              <a:t>snažíme</a:t>
            </a:r>
            <a:r>
              <a:rPr lang="en-US" sz="2000" dirty="0" smtClean="0"/>
              <a:t> </a:t>
            </a:r>
            <a:r>
              <a:rPr lang="en-US" sz="2000" dirty="0" err="1" smtClean="0"/>
              <a:t>o</a:t>
            </a:r>
            <a:r>
              <a:rPr lang="en-US" sz="2000" dirty="0" smtClean="0"/>
              <a:t> </a:t>
            </a:r>
            <a:r>
              <a:rPr lang="en-US" sz="2000" dirty="0" err="1" smtClean="0"/>
              <a:t>pozitivní</a:t>
            </a:r>
            <a:r>
              <a:rPr lang="en-US" sz="2000" dirty="0" smtClean="0"/>
              <a:t> </a:t>
            </a:r>
            <a:r>
              <a:rPr lang="en-US" sz="2000" dirty="0" err="1" smtClean="0"/>
              <a:t>změny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relevantních</a:t>
            </a:r>
            <a:r>
              <a:rPr lang="en-US" sz="2000" dirty="0" smtClean="0"/>
              <a:t> </a:t>
            </a:r>
            <a:r>
              <a:rPr lang="en-US" sz="2000" dirty="0" err="1" smtClean="0"/>
              <a:t>úrovních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ČVUT </a:t>
            </a:r>
            <a:r>
              <a:rPr lang="en-US" sz="2000" dirty="0" err="1" smtClean="0"/>
              <a:t>klade</a:t>
            </a:r>
            <a:r>
              <a:rPr lang="en-US" sz="2000" dirty="0" smtClean="0"/>
              <a:t> </a:t>
            </a:r>
            <a:r>
              <a:rPr lang="en-US" sz="2000" dirty="0" err="1" smtClean="0"/>
              <a:t>důraz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kvalitu</a:t>
            </a:r>
            <a:r>
              <a:rPr lang="en-US" sz="2000" dirty="0" smtClean="0"/>
              <a:t> </a:t>
            </a:r>
            <a:r>
              <a:rPr lang="en-US" sz="2000" dirty="0" err="1" smtClean="0"/>
              <a:t>výzkumu</a:t>
            </a:r>
            <a:r>
              <a:rPr lang="en-US" sz="2000" dirty="0" smtClean="0"/>
              <a:t> a </a:t>
            </a:r>
            <a:r>
              <a:rPr lang="en-US" sz="2000" dirty="0" err="1" smtClean="0"/>
              <a:t>vývoje</a:t>
            </a:r>
            <a:r>
              <a:rPr lang="en-US" sz="2000" dirty="0" smtClean="0"/>
              <a:t>, </a:t>
            </a:r>
            <a:r>
              <a:rPr lang="en-US" sz="2000" dirty="0" err="1" smtClean="0"/>
              <a:t>který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universitě</a:t>
            </a:r>
            <a:r>
              <a:rPr lang="en-US" sz="2000" dirty="0" smtClean="0"/>
              <a:t> </a:t>
            </a:r>
            <a:r>
              <a:rPr lang="en-US" sz="2000" dirty="0" err="1" smtClean="0"/>
              <a:t>probíhá</a:t>
            </a:r>
            <a:r>
              <a:rPr lang="en-US" sz="2000" dirty="0" smtClean="0"/>
              <a:t> a </a:t>
            </a:r>
            <a:r>
              <a:rPr lang="en-US" sz="2000" dirty="0" err="1" smtClean="0"/>
              <a:t>rovněž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kvalitu</a:t>
            </a:r>
            <a:r>
              <a:rPr lang="en-US" sz="2000" dirty="0" smtClean="0"/>
              <a:t> </a:t>
            </a:r>
            <a:r>
              <a:rPr lang="en-US" sz="2000" dirty="0" err="1" smtClean="0"/>
              <a:t>spolupráce</a:t>
            </a:r>
            <a:r>
              <a:rPr lang="en-US" sz="2000" dirty="0" smtClean="0"/>
              <a:t> </a:t>
            </a:r>
            <a:r>
              <a:rPr lang="en-US" sz="2000" dirty="0" err="1" smtClean="0"/>
              <a:t>s</a:t>
            </a:r>
            <a:r>
              <a:rPr lang="en-US" sz="2000" dirty="0" smtClean="0"/>
              <a:t> </a:t>
            </a:r>
            <a:r>
              <a:rPr lang="en-US" sz="2000" dirty="0" err="1" smtClean="0"/>
              <a:t>průmyslem</a:t>
            </a:r>
            <a:r>
              <a:rPr lang="en-US" sz="2000" dirty="0" smtClean="0"/>
              <a:t> </a:t>
            </a:r>
            <a:r>
              <a:rPr lang="en-US" sz="2000" dirty="0" err="1" smtClean="0"/>
              <a:t>v</a:t>
            </a:r>
            <a:r>
              <a:rPr lang="en-US" sz="2000" dirty="0" smtClean="0"/>
              <a:t> </a:t>
            </a:r>
            <a:r>
              <a:rPr lang="en-US" sz="2000" dirty="0" err="1" smtClean="0"/>
              <a:t>oblasti</a:t>
            </a:r>
            <a:r>
              <a:rPr lang="en-US" sz="2000" dirty="0" smtClean="0"/>
              <a:t> </a:t>
            </a:r>
            <a:r>
              <a:rPr lang="en-US" sz="2000" dirty="0" err="1" smtClean="0"/>
              <a:t>společných</a:t>
            </a:r>
            <a:r>
              <a:rPr lang="en-US" sz="2000" dirty="0" smtClean="0"/>
              <a:t> </a:t>
            </a:r>
            <a:r>
              <a:rPr lang="en-US" sz="2000" dirty="0" err="1" smtClean="0"/>
              <a:t>projektů</a:t>
            </a:r>
            <a:r>
              <a:rPr lang="en-US" sz="2000" dirty="0" smtClean="0"/>
              <a:t>, </a:t>
            </a:r>
            <a:r>
              <a:rPr lang="en-US" sz="2000" dirty="0" err="1" smtClean="0"/>
              <a:t>výzkumu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zakázku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v</a:t>
            </a:r>
            <a:r>
              <a:rPr lang="en-US" sz="2000" dirty="0" smtClean="0"/>
              <a:t> </a:t>
            </a:r>
            <a:r>
              <a:rPr lang="en-US" sz="2000" dirty="0" err="1" smtClean="0"/>
              <a:t>oblasti</a:t>
            </a:r>
            <a:r>
              <a:rPr lang="en-US" sz="2000" dirty="0" smtClean="0"/>
              <a:t> </a:t>
            </a:r>
            <a:r>
              <a:rPr lang="en-US" sz="2000" dirty="0" err="1" smtClean="0"/>
              <a:t>transferu</a:t>
            </a:r>
            <a:r>
              <a:rPr lang="en-US" sz="2000" dirty="0" smtClean="0"/>
              <a:t> </a:t>
            </a:r>
            <a:r>
              <a:rPr lang="en-US" sz="2000" dirty="0" err="1" smtClean="0"/>
              <a:t>technologie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Velmi</a:t>
            </a:r>
            <a:r>
              <a:rPr lang="en-US" sz="2000" dirty="0" smtClean="0"/>
              <a:t> </a:t>
            </a:r>
            <a:r>
              <a:rPr lang="en-US" sz="2000" dirty="0" err="1" smtClean="0"/>
              <a:t>důležitá</a:t>
            </a:r>
            <a:r>
              <a:rPr lang="en-US" sz="2000" dirty="0" smtClean="0"/>
              <a:t> je </a:t>
            </a:r>
            <a:r>
              <a:rPr lang="en-US" sz="2000" dirty="0" err="1" smtClean="0"/>
              <a:t>rovněž</a:t>
            </a:r>
            <a:r>
              <a:rPr lang="en-US" sz="2000" dirty="0" smtClean="0"/>
              <a:t> </a:t>
            </a:r>
            <a:r>
              <a:rPr lang="en-US" sz="2000" dirty="0" err="1" smtClean="0"/>
              <a:t>mezinárodní</a:t>
            </a:r>
            <a:r>
              <a:rPr lang="en-US" sz="2000" dirty="0" smtClean="0"/>
              <a:t> </a:t>
            </a:r>
            <a:r>
              <a:rPr lang="en-US" sz="2000" dirty="0" err="1" smtClean="0"/>
              <a:t>spolupráce</a:t>
            </a:r>
            <a:r>
              <a:rPr lang="en-US" sz="2000" dirty="0" smtClean="0"/>
              <a:t>, </a:t>
            </a:r>
            <a:r>
              <a:rPr lang="en-US" sz="2000" dirty="0" err="1" smtClean="0"/>
              <a:t>která</a:t>
            </a:r>
            <a:r>
              <a:rPr lang="en-US" sz="2000" dirty="0" smtClean="0"/>
              <a:t> </a:t>
            </a:r>
            <a:r>
              <a:rPr lang="en-US" sz="2000" dirty="0" err="1" smtClean="0"/>
              <a:t>nám</a:t>
            </a:r>
            <a:r>
              <a:rPr lang="en-US" sz="2000" dirty="0" smtClean="0"/>
              <a:t> </a:t>
            </a:r>
            <a:r>
              <a:rPr lang="en-US" sz="2000" dirty="0" err="1" smtClean="0"/>
              <a:t>umožňuje</a:t>
            </a:r>
            <a:r>
              <a:rPr lang="en-US" sz="2000" dirty="0" smtClean="0"/>
              <a:t> </a:t>
            </a:r>
            <a:r>
              <a:rPr lang="en-US" sz="2000" dirty="0" err="1" smtClean="0"/>
              <a:t>držet</a:t>
            </a:r>
            <a:r>
              <a:rPr lang="en-US" sz="2000" dirty="0" smtClean="0"/>
              <a:t> se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špičce</a:t>
            </a:r>
            <a:r>
              <a:rPr lang="en-US" sz="2000" dirty="0" smtClean="0"/>
              <a:t> </a:t>
            </a:r>
            <a:r>
              <a:rPr lang="en-US" sz="2000" dirty="0" err="1" smtClean="0"/>
              <a:t>výzkumu.Studenti</a:t>
            </a:r>
            <a:r>
              <a:rPr lang="en-US" sz="2000" dirty="0" smtClean="0"/>
              <a:t> </a:t>
            </a:r>
            <a:r>
              <a:rPr lang="en-US" sz="2000" dirty="0" err="1" smtClean="0"/>
              <a:t>jsou</a:t>
            </a:r>
            <a:r>
              <a:rPr lang="en-US" sz="2000" dirty="0" smtClean="0"/>
              <a:t> do </a:t>
            </a:r>
            <a:r>
              <a:rPr lang="en-US" sz="2000" dirty="0" err="1" smtClean="0"/>
              <a:t>tohoto</a:t>
            </a:r>
            <a:r>
              <a:rPr lang="en-US" sz="2000" dirty="0" smtClean="0"/>
              <a:t> </a:t>
            </a:r>
            <a:r>
              <a:rPr lang="en-US" sz="2000" dirty="0" err="1" smtClean="0"/>
              <a:t>špičkového</a:t>
            </a:r>
            <a:r>
              <a:rPr lang="en-US" sz="2000" dirty="0" smtClean="0"/>
              <a:t> </a:t>
            </a:r>
            <a:r>
              <a:rPr lang="en-US" sz="2000" dirty="0" err="1" smtClean="0"/>
              <a:t>výzkumu</a:t>
            </a:r>
            <a:r>
              <a:rPr lang="en-US" sz="2000" dirty="0" smtClean="0"/>
              <a:t> </a:t>
            </a:r>
            <a:r>
              <a:rPr lang="en-US" sz="2000" dirty="0" err="1" smtClean="0"/>
              <a:t>zapojováni</a:t>
            </a:r>
            <a:r>
              <a:rPr lang="en-US" sz="2000" dirty="0" smtClean="0"/>
              <a:t> co </a:t>
            </a:r>
            <a:r>
              <a:rPr lang="en-US" sz="2000" dirty="0" err="1" smtClean="0"/>
              <a:t>nejdříve</a:t>
            </a:r>
            <a:r>
              <a:rPr lang="en-US" sz="2000" dirty="0" smtClean="0"/>
              <a:t> - je </a:t>
            </a:r>
            <a:r>
              <a:rPr lang="en-US" sz="2000" dirty="0" err="1" smtClean="0"/>
              <a:t>nedílnou</a:t>
            </a:r>
            <a:r>
              <a:rPr lang="en-US" sz="2000" dirty="0" smtClean="0"/>
              <a:t> </a:t>
            </a:r>
            <a:r>
              <a:rPr lang="en-US" sz="2000" dirty="0" err="1" smtClean="0"/>
              <a:t>součástí</a:t>
            </a:r>
            <a:r>
              <a:rPr lang="en-US" sz="2000" dirty="0" smtClean="0"/>
              <a:t> </a:t>
            </a:r>
            <a:r>
              <a:rPr lang="en-US" sz="2000" dirty="0" err="1" smtClean="0"/>
              <a:t>magisterského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doktorského</a:t>
            </a:r>
            <a:r>
              <a:rPr lang="en-US" sz="2000" dirty="0" smtClean="0"/>
              <a:t> </a:t>
            </a:r>
            <a:r>
              <a:rPr lang="en-US" sz="2000" dirty="0" err="1" smtClean="0"/>
              <a:t>studia</a:t>
            </a:r>
            <a:r>
              <a:rPr lang="en-US" sz="2000" dirty="0" smtClean="0"/>
              <a:t>. </a:t>
            </a:r>
            <a:r>
              <a:rPr lang="en-US" sz="2000" dirty="0" err="1" smtClean="0"/>
              <a:t>Podporujeme</a:t>
            </a:r>
            <a:r>
              <a:rPr lang="en-US" sz="2000" dirty="0" smtClean="0"/>
              <a:t> </a:t>
            </a:r>
            <a:r>
              <a:rPr lang="en-US" sz="2000" dirty="0" err="1" smtClean="0"/>
              <a:t>kvalitní</a:t>
            </a:r>
            <a:r>
              <a:rPr lang="en-US" sz="2000" dirty="0" smtClean="0"/>
              <a:t> </a:t>
            </a:r>
            <a:r>
              <a:rPr lang="en-US" sz="2000" dirty="0" err="1" smtClean="0"/>
              <a:t>výzkum</a:t>
            </a:r>
            <a:r>
              <a:rPr lang="en-US" sz="2000" dirty="0" smtClean="0"/>
              <a:t> a </a:t>
            </a:r>
            <a:r>
              <a:rPr lang="en-US" sz="2000" dirty="0" err="1" smtClean="0"/>
              <a:t>studium</a:t>
            </a:r>
            <a:r>
              <a:rPr lang="en-US" sz="2000" dirty="0" smtClean="0"/>
              <a:t> </a:t>
            </a:r>
            <a:r>
              <a:rPr lang="en-US" sz="2000" dirty="0" err="1" smtClean="0"/>
              <a:t>v</a:t>
            </a:r>
            <a:r>
              <a:rPr lang="en-US" sz="2000" dirty="0" smtClean="0"/>
              <a:t> </a:t>
            </a:r>
            <a:r>
              <a:rPr lang="en-US" sz="2000" dirty="0" err="1" smtClean="0"/>
              <a:t>rámci</a:t>
            </a:r>
            <a:r>
              <a:rPr lang="en-US" sz="2000" dirty="0" smtClean="0"/>
              <a:t> </a:t>
            </a:r>
            <a:r>
              <a:rPr lang="en-US" sz="2000" dirty="0" err="1" smtClean="0"/>
              <a:t>interních</a:t>
            </a:r>
            <a:r>
              <a:rPr lang="en-US" sz="2000" dirty="0" smtClean="0"/>
              <a:t> </a:t>
            </a:r>
            <a:r>
              <a:rPr lang="en-US" sz="2000" dirty="0" err="1" smtClean="0"/>
              <a:t>grantů</a:t>
            </a:r>
            <a:r>
              <a:rPr lang="en-US" sz="2000" dirty="0" smtClean="0"/>
              <a:t> a </a:t>
            </a:r>
            <a:r>
              <a:rPr lang="en-US" sz="2000" dirty="0" err="1" smtClean="0"/>
              <a:t>univerzitních</a:t>
            </a:r>
            <a:r>
              <a:rPr lang="en-US" sz="2000" dirty="0" smtClean="0"/>
              <a:t> </a:t>
            </a:r>
            <a:r>
              <a:rPr lang="en-US" sz="2000" dirty="0" err="1" smtClean="0"/>
              <a:t>ocenění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 smtClean="0"/>
              <a:t>ČVUT </a:t>
            </a:r>
            <a:r>
              <a:rPr lang="en-US" sz="2000" dirty="0" err="1" smtClean="0"/>
              <a:t>klade</a:t>
            </a:r>
            <a:r>
              <a:rPr lang="en-US" sz="2000" dirty="0" smtClean="0"/>
              <a:t> </a:t>
            </a:r>
            <a:r>
              <a:rPr lang="en-US" sz="2000" dirty="0" err="1" smtClean="0"/>
              <a:t>důraz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rozvoj</a:t>
            </a:r>
            <a:r>
              <a:rPr lang="en-US" sz="2000" dirty="0" smtClean="0"/>
              <a:t> </a:t>
            </a:r>
            <a:r>
              <a:rPr lang="en-US" sz="2000" dirty="0" err="1" smtClean="0"/>
              <a:t>spolupráce</a:t>
            </a:r>
            <a:r>
              <a:rPr lang="en-US" sz="2000" dirty="0" smtClean="0"/>
              <a:t> </a:t>
            </a:r>
            <a:r>
              <a:rPr lang="en-US" sz="2000" dirty="0" err="1" smtClean="0"/>
              <a:t>s</a:t>
            </a:r>
            <a:r>
              <a:rPr lang="en-US" sz="2000" dirty="0" smtClean="0"/>
              <a:t> </a:t>
            </a:r>
            <a:r>
              <a:rPr lang="en-US" sz="2000" dirty="0" err="1" smtClean="0"/>
              <a:t>Prahou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V </a:t>
            </a:r>
            <a:r>
              <a:rPr lang="en-US" sz="2000" dirty="0" err="1" smtClean="0"/>
              <a:t>neposlední</a:t>
            </a:r>
            <a:r>
              <a:rPr lang="en-US" sz="2000" dirty="0" smtClean="0"/>
              <a:t> </a:t>
            </a:r>
            <a:r>
              <a:rPr lang="en-US" sz="2000" dirty="0" err="1" smtClean="0"/>
              <a:t>řadě</a:t>
            </a:r>
            <a:r>
              <a:rPr lang="en-US" sz="2000" dirty="0" smtClean="0"/>
              <a:t> </a:t>
            </a:r>
            <a:r>
              <a:rPr lang="en-US" sz="2000" dirty="0" err="1" smtClean="0"/>
              <a:t>pracujeme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zlepšení</a:t>
            </a:r>
            <a:r>
              <a:rPr lang="en-US" sz="2000" dirty="0" smtClean="0"/>
              <a:t> </a:t>
            </a:r>
            <a:r>
              <a:rPr lang="en-US" sz="2000" dirty="0" err="1" smtClean="0"/>
              <a:t>kontaktu</a:t>
            </a:r>
            <a:r>
              <a:rPr lang="en-US" sz="2000" dirty="0" smtClean="0"/>
              <a:t> </a:t>
            </a:r>
            <a:r>
              <a:rPr lang="en-US" sz="2000" dirty="0" err="1" smtClean="0"/>
              <a:t>s</a:t>
            </a:r>
            <a:r>
              <a:rPr lang="en-US" sz="2000" dirty="0" smtClean="0"/>
              <a:t> </a:t>
            </a:r>
            <a:r>
              <a:rPr lang="en-US" sz="2000" dirty="0" err="1" smtClean="0"/>
              <a:t>učiteli</a:t>
            </a:r>
            <a:r>
              <a:rPr lang="en-US" sz="2000" dirty="0" smtClean="0"/>
              <a:t> </a:t>
            </a:r>
            <a:r>
              <a:rPr lang="en-US" sz="2000" dirty="0" err="1" smtClean="0"/>
              <a:t>exaktních</a:t>
            </a:r>
            <a:r>
              <a:rPr lang="en-US" sz="2000" dirty="0" smtClean="0"/>
              <a:t> </a:t>
            </a:r>
            <a:r>
              <a:rPr lang="en-US" sz="2000" dirty="0" err="1" smtClean="0"/>
              <a:t>věd</a:t>
            </a:r>
            <a:r>
              <a:rPr lang="en-US" sz="2000" dirty="0" smtClean="0"/>
              <a:t> a </a:t>
            </a:r>
            <a:r>
              <a:rPr lang="en-US" sz="2000" dirty="0" err="1" smtClean="0"/>
              <a:t>technických</a:t>
            </a:r>
            <a:r>
              <a:rPr lang="en-US" sz="2000" dirty="0" smtClean="0"/>
              <a:t> </a:t>
            </a:r>
            <a:r>
              <a:rPr lang="en-US" sz="2000" dirty="0" err="1" smtClean="0"/>
              <a:t>předmětů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Pohled</a:t>
            </a:r>
            <a:r>
              <a:rPr lang="en-US" dirty="0" smtClean="0"/>
              <a:t> do </a:t>
            </a:r>
            <a:r>
              <a:rPr lang="en-US" dirty="0" err="1" smtClean="0"/>
              <a:t>budoucnosti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 smtClean="0"/>
              <a:t>…….. </a:t>
            </a:r>
            <a:r>
              <a:rPr lang="en-US" sz="1800" dirty="0" err="1" smtClean="0"/>
              <a:t>aneb</a:t>
            </a:r>
            <a:r>
              <a:rPr lang="en-US" sz="1800" dirty="0" smtClean="0"/>
              <a:t> </a:t>
            </a:r>
            <a:r>
              <a:rPr lang="en-US" sz="1800" dirty="0" smtClean="0"/>
              <a:t>co </a:t>
            </a:r>
            <a:r>
              <a:rPr lang="en-US" sz="1800" dirty="0" err="1" smtClean="0"/>
              <a:t>bychom</a:t>
            </a:r>
            <a:r>
              <a:rPr lang="en-US" sz="1800" dirty="0" smtClean="0"/>
              <a:t> </a:t>
            </a:r>
            <a:r>
              <a:rPr lang="en-US" sz="1800" dirty="0" err="1" smtClean="0"/>
              <a:t>měli</a:t>
            </a:r>
            <a:r>
              <a:rPr lang="en-US" sz="1800" dirty="0" smtClean="0"/>
              <a:t> </a:t>
            </a:r>
            <a:r>
              <a:rPr lang="en-US" sz="1800" dirty="0" err="1" smtClean="0"/>
              <a:t>učinit</a:t>
            </a:r>
            <a:r>
              <a:rPr lang="en-US" sz="1800" dirty="0" smtClean="0"/>
              <a:t> </a:t>
            </a:r>
            <a:r>
              <a:rPr lang="en-US" sz="1800" dirty="0" err="1" smtClean="0"/>
              <a:t>všichni</a:t>
            </a:r>
            <a:r>
              <a:rPr lang="en-US" sz="1800" dirty="0" smtClean="0"/>
              <a:t> </a:t>
            </a:r>
            <a:r>
              <a:rPr lang="en-US" sz="1800" dirty="0" err="1" smtClean="0"/>
              <a:t>ke</a:t>
            </a:r>
            <a:r>
              <a:rPr lang="en-US" sz="1800" dirty="0" smtClean="0"/>
              <a:t> </a:t>
            </a:r>
            <a:r>
              <a:rPr lang="en-US" sz="1800" dirty="0" err="1" smtClean="0"/>
              <a:t>zlepšení</a:t>
            </a:r>
            <a:r>
              <a:rPr lang="en-US" sz="1800" dirty="0" smtClean="0"/>
              <a:t> (</a:t>
            </a:r>
            <a:r>
              <a:rPr lang="en-US" sz="1800" dirty="0" err="1" smtClean="0"/>
              <a:t>nejen</a:t>
            </a:r>
            <a:r>
              <a:rPr lang="en-US" sz="1800" dirty="0" smtClean="0"/>
              <a:t>) </a:t>
            </a:r>
            <a:r>
              <a:rPr lang="en-US" sz="1800" dirty="0" err="1" smtClean="0"/>
              <a:t>technického</a:t>
            </a:r>
            <a:r>
              <a:rPr lang="en-US" sz="1800" dirty="0" smtClean="0"/>
              <a:t> </a:t>
            </a:r>
            <a:r>
              <a:rPr lang="en-US" sz="1800" dirty="0" err="1" smtClean="0"/>
              <a:t>vzdělání</a:t>
            </a:r>
            <a:r>
              <a:rPr lang="en-US" sz="1800" dirty="0" smtClean="0"/>
              <a:t>: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err="1" smtClean="0"/>
              <a:t>Pokud</a:t>
            </a:r>
            <a:r>
              <a:rPr lang="en-US" sz="1800" dirty="0" smtClean="0"/>
              <a:t> </a:t>
            </a:r>
            <a:r>
              <a:rPr lang="en-US" sz="1800" dirty="0" smtClean="0"/>
              <a:t>se </a:t>
            </a:r>
            <a:r>
              <a:rPr lang="en-US" sz="1800" dirty="0" err="1" smtClean="0"/>
              <a:t>nám</a:t>
            </a:r>
            <a:r>
              <a:rPr lang="en-US" sz="1800" dirty="0" smtClean="0"/>
              <a:t> </a:t>
            </a:r>
            <a:r>
              <a:rPr lang="en-US" sz="1800" dirty="0" err="1" smtClean="0"/>
              <a:t>podaří</a:t>
            </a:r>
            <a:r>
              <a:rPr lang="en-US" sz="1800" dirty="0" smtClean="0"/>
              <a:t> </a:t>
            </a:r>
            <a:r>
              <a:rPr lang="en-US" sz="1800" dirty="0" err="1" smtClean="0"/>
              <a:t>výše</a:t>
            </a:r>
            <a:r>
              <a:rPr lang="en-US" sz="1800" dirty="0" smtClean="0"/>
              <a:t> </a:t>
            </a:r>
            <a:r>
              <a:rPr lang="en-US" sz="1800" dirty="0" err="1" smtClean="0"/>
              <a:t>zmíněné</a:t>
            </a:r>
            <a:r>
              <a:rPr lang="en-US" sz="1800" dirty="0" smtClean="0"/>
              <a:t> </a:t>
            </a:r>
            <a:r>
              <a:rPr lang="en-US" sz="1800" dirty="0" err="1" smtClean="0"/>
              <a:t>problémy</a:t>
            </a:r>
            <a:r>
              <a:rPr lang="en-US" sz="1800" dirty="0" smtClean="0"/>
              <a:t> </a:t>
            </a:r>
            <a:r>
              <a:rPr lang="en-US" sz="1800" dirty="0" err="1" smtClean="0"/>
              <a:t>rozřešit</a:t>
            </a:r>
            <a:r>
              <a:rPr lang="en-US" sz="1800" dirty="0" smtClean="0"/>
              <a:t>, </a:t>
            </a:r>
            <a:r>
              <a:rPr lang="en-US" sz="1800" dirty="0" err="1" smtClean="0"/>
              <a:t>lze</a:t>
            </a:r>
            <a:r>
              <a:rPr lang="en-US" sz="1800" dirty="0" smtClean="0"/>
              <a:t> </a:t>
            </a:r>
            <a:r>
              <a:rPr lang="en-US" sz="1800" dirty="0" err="1" smtClean="0"/>
              <a:t>očekávat</a:t>
            </a:r>
            <a:r>
              <a:rPr lang="en-US" sz="1800" dirty="0" smtClean="0"/>
              <a:t> </a:t>
            </a:r>
            <a:r>
              <a:rPr lang="en-US" sz="1800" dirty="0" err="1" smtClean="0"/>
              <a:t>pozitivní</a:t>
            </a:r>
            <a:r>
              <a:rPr lang="en-US" sz="1800" dirty="0" smtClean="0"/>
              <a:t> </a:t>
            </a:r>
            <a:r>
              <a:rPr lang="en-US" sz="1800" dirty="0" err="1" smtClean="0"/>
              <a:t>rozvoj</a:t>
            </a:r>
            <a:r>
              <a:rPr lang="en-US" sz="1800" dirty="0" smtClean="0"/>
              <a:t> </a:t>
            </a:r>
            <a:r>
              <a:rPr lang="en-US" sz="1800" dirty="0" err="1" smtClean="0"/>
              <a:t>vědeckovýzkumné</a:t>
            </a:r>
            <a:r>
              <a:rPr lang="en-US" sz="1800" dirty="0" smtClean="0"/>
              <a:t> </a:t>
            </a:r>
            <a:r>
              <a:rPr lang="en-US" sz="1800" dirty="0" err="1" smtClean="0"/>
              <a:t>základny</a:t>
            </a:r>
            <a:r>
              <a:rPr lang="en-US" sz="1800" dirty="0" smtClean="0"/>
              <a:t>, </a:t>
            </a:r>
            <a:r>
              <a:rPr lang="en-US" sz="1800" dirty="0" err="1" smtClean="0"/>
              <a:t>zvýšení</a:t>
            </a:r>
            <a:r>
              <a:rPr lang="en-US" sz="1800" dirty="0" smtClean="0"/>
              <a:t> </a:t>
            </a:r>
            <a:r>
              <a:rPr lang="en-US" sz="1800" dirty="0" err="1" smtClean="0"/>
              <a:t>kvality</a:t>
            </a:r>
            <a:r>
              <a:rPr lang="en-US" sz="1800" dirty="0" smtClean="0"/>
              <a:t> </a:t>
            </a:r>
            <a:r>
              <a:rPr lang="en-US" sz="1800" dirty="0" err="1" smtClean="0"/>
              <a:t>pracovní</a:t>
            </a:r>
            <a:r>
              <a:rPr lang="en-US" sz="1800" dirty="0" smtClean="0"/>
              <a:t> </a:t>
            </a:r>
            <a:r>
              <a:rPr lang="en-US" sz="1800" dirty="0" err="1" smtClean="0"/>
              <a:t>síly</a:t>
            </a:r>
            <a:r>
              <a:rPr lang="en-US" sz="1800" dirty="0" smtClean="0"/>
              <a:t> </a:t>
            </a:r>
            <a:r>
              <a:rPr lang="en-US" sz="1800" dirty="0" err="1" smtClean="0"/>
              <a:t>v</a:t>
            </a:r>
            <a:r>
              <a:rPr lang="en-US" sz="1800" dirty="0" smtClean="0"/>
              <a:t> ČR, </a:t>
            </a:r>
            <a:r>
              <a:rPr lang="en-US" sz="1800" dirty="0" err="1" smtClean="0"/>
              <a:t>zvýšení</a:t>
            </a:r>
            <a:r>
              <a:rPr lang="en-US" sz="1800" dirty="0" smtClean="0"/>
              <a:t> </a:t>
            </a:r>
            <a:r>
              <a:rPr lang="en-US" sz="1800" dirty="0" err="1" smtClean="0"/>
              <a:t>konkurenceschopnosti</a:t>
            </a:r>
            <a:r>
              <a:rPr lang="en-US" sz="1800" dirty="0" smtClean="0"/>
              <a:t> a </a:t>
            </a:r>
            <a:r>
              <a:rPr lang="en-US" sz="1800" dirty="0" err="1" smtClean="0"/>
              <a:t>růst</a:t>
            </a:r>
            <a:r>
              <a:rPr lang="en-US" sz="1800" dirty="0" smtClean="0"/>
              <a:t> </a:t>
            </a:r>
            <a:r>
              <a:rPr lang="en-US" sz="1800" dirty="0" err="1" smtClean="0"/>
              <a:t>naší</a:t>
            </a:r>
            <a:r>
              <a:rPr lang="en-US" sz="1800" dirty="0" smtClean="0"/>
              <a:t> </a:t>
            </a:r>
            <a:r>
              <a:rPr lang="en-US" sz="1800" dirty="0" err="1" smtClean="0"/>
              <a:t>ekonomiky</a:t>
            </a:r>
            <a:r>
              <a:rPr lang="en-US" sz="1800" dirty="0" smtClean="0"/>
              <a:t>.</a:t>
            </a:r>
          </a:p>
          <a:p>
            <a:r>
              <a:rPr lang="en-US" sz="1800" dirty="0" err="1" smtClean="0"/>
              <a:t>Pokud</a:t>
            </a:r>
            <a:r>
              <a:rPr lang="en-US" sz="1800" dirty="0" smtClean="0"/>
              <a:t> </a:t>
            </a:r>
            <a:r>
              <a:rPr lang="en-US" sz="1800" dirty="0" smtClean="0"/>
              <a:t>se </a:t>
            </a:r>
            <a:r>
              <a:rPr lang="en-US" sz="1800" dirty="0" err="1" smtClean="0"/>
              <a:t>nám</a:t>
            </a:r>
            <a:r>
              <a:rPr lang="en-US" sz="1800" dirty="0" smtClean="0"/>
              <a:t> to </a:t>
            </a:r>
            <a:r>
              <a:rPr lang="en-US" sz="1800" dirty="0" err="1" smtClean="0"/>
              <a:t>nepodaří</a:t>
            </a:r>
            <a:r>
              <a:rPr lang="en-US" sz="1800" dirty="0" smtClean="0"/>
              <a:t>, </a:t>
            </a:r>
            <a:r>
              <a:rPr lang="en-US" sz="1800" dirty="0" err="1" smtClean="0"/>
              <a:t>nečeká</a:t>
            </a:r>
            <a:r>
              <a:rPr lang="en-US" sz="1800" dirty="0" smtClean="0"/>
              <a:t> </a:t>
            </a:r>
            <a:r>
              <a:rPr lang="en-US" sz="1800" dirty="0" err="1" smtClean="0"/>
              <a:t>nás</a:t>
            </a:r>
            <a:r>
              <a:rPr lang="en-US" sz="1800" dirty="0" smtClean="0"/>
              <a:t> </a:t>
            </a:r>
            <a:r>
              <a:rPr lang="en-US" sz="1800" dirty="0" err="1" smtClean="0"/>
              <a:t>jen</a:t>
            </a:r>
            <a:r>
              <a:rPr lang="en-US" sz="1800" dirty="0" smtClean="0"/>
              <a:t> </a:t>
            </a:r>
            <a:r>
              <a:rPr lang="en-US" sz="1800" dirty="0" err="1" smtClean="0"/>
              <a:t>prostá</a:t>
            </a:r>
            <a:r>
              <a:rPr lang="en-US" sz="1800" dirty="0" smtClean="0"/>
              <a:t> </a:t>
            </a:r>
            <a:r>
              <a:rPr lang="en-US" sz="1800" dirty="0" err="1" smtClean="0"/>
              <a:t>stagnace</a:t>
            </a:r>
            <a:r>
              <a:rPr lang="en-US" sz="1800" dirty="0" smtClean="0"/>
              <a:t>, ale </a:t>
            </a:r>
            <a:r>
              <a:rPr lang="en-US" sz="1800" dirty="0" err="1" smtClean="0"/>
              <a:t>postupný</a:t>
            </a:r>
            <a:r>
              <a:rPr lang="en-US" sz="1800" dirty="0" smtClean="0"/>
              <a:t> </a:t>
            </a:r>
            <a:r>
              <a:rPr lang="en-US" sz="1800" dirty="0" err="1" smtClean="0"/>
              <a:t>rozpad</a:t>
            </a:r>
            <a:r>
              <a:rPr lang="en-US" sz="1800" dirty="0" smtClean="0"/>
              <a:t> </a:t>
            </a:r>
            <a:r>
              <a:rPr lang="en-US" sz="1800" dirty="0" err="1" smtClean="0"/>
              <a:t>kvality</a:t>
            </a:r>
            <a:r>
              <a:rPr lang="en-US" sz="1800" dirty="0" smtClean="0"/>
              <a:t> </a:t>
            </a:r>
            <a:r>
              <a:rPr lang="en-US" sz="1800" dirty="0" err="1" smtClean="0"/>
              <a:t>vzdělání</a:t>
            </a:r>
            <a:r>
              <a:rPr lang="en-US" sz="1800" dirty="0" smtClean="0"/>
              <a:t>, </a:t>
            </a:r>
            <a:r>
              <a:rPr lang="en-US" sz="1800" dirty="0" err="1" smtClean="0"/>
              <a:t>naprostý</a:t>
            </a:r>
            <a:r>
              <a:rPr lang="en-US" sz="1800" dirty="0" smtClean="0"/>
              <a:t> </a:t>
            </a:r>
            <a:r>
              <a:rPr lang="en-US" sz="1800" dirty="0" err="1" smtClean="0"/>
              <a:t>nedostatek</a:t>
            </a:r>
            <a:r>
              <a:rPr lang="en-US" sz="1800" dirty="0" smtClean="0"/>
              <a:t> </a:t>
            </a:r>
            <a:r>
              <a:rPr lang="en-US" sz="1800" dirty="0" err="1" smtClean="0"/>
              <a:t>domácích</a:t>
            </a:r>
            <a:r>
              <a:rPr lang="en-US" sz="1800" dirty="0" smtClean="0"/>
              <a:t> </a:t>
            </a:r>
            <a:r>
              <a:rPr lang="en-US" sz="1800" dirty="0" err="1" smtClean="0"/>
              <a:t>odborníků</a:t>
            </a:r>
            <a:r>
              <a:rPr lang="en-US" sz="1800" dirty="0" smtClean="0"/>
              <a:t>, </a:t>
            </a:r>
            <a:r>
              <a:rPr lang="en-US" sz="1800" dirty="0" err="1" smtClean="0"/>
              <a:t>neschopnost</a:t>
            </a:r>
            <a:r>
              <a:rPr lang="en-US" sz="1800" dirty="0" smtClean="0"/>
              <a:t> </a:t>
            </a:r>
            <a:r>
              <a:rPr lang="en-US" sz="1800" dirty="0" err="1" smtClean="0"/>
              <a:t>pracovat</a:t>
            </a:r>
            <a:r>
              <a:rPr lang="en-US" sz="1800" dirty="0" smtClean="0"/>
              <a:t> </a:t>
            </a:r>
            <a:r>
              <a:rPr lang="en-US" sz="1800" dirty="0" err="1" smtClean="0"/>
              <a:t>s</a:t>
            </a:r>
            <a:r>
              <a:rPr lang="en-US" sz="1800" dirty="0" smtClean="0"/>
              <a:t> </a:t>
            </a:r>
            <a:r>
              <a:rPr lang="en-US" sz="1800" dirty="0" err="1" smtClean="0"/>
              <a:t>moderními</a:t>
            </a:r>
            <a:r>
              <a:rPr lang="en-US" sz="1800" dirty="0" smtClean="0"/>
              <a:t> </a:t>
            </a:r>
            <a:r>
              <a:rPr lang="en-US" sz="1800" dirty="0" err="1" smtClean="0"/>
              <a:t>technologiemi</a:t>
            </a:r>
            <a:r>
              <a:rPr lang="en-US" sz="1800" dirty="0" smtClean="0"/>
              <a:t> a </a:t>
            </a:r>
            <a:r>
              <a:rPr lang="en-US" sz="1800" dirty="0" err="1" smtClean="0"/>
              <a:t>rozvíjet</a:t>
            </a:r>
            <a:r>
              <a:rPr lang="en-US" sz="1800" dirty="0" smtClean="0"/>
              <a:t> </a:t>
            </a:r>
            <a:r>
              <a:rPr lang="en-US" sz="1800" dirty="0" smtClean="0"/>
              <a:t>je a </a:t>
            </a:r>
            <a:r>
              <a:rPr lang="en-US" sz="1800" dirty="0" err="1" smtClean="0"/>
              <a:t>v</a:t>
            </a:r>
            <a:r>
              <a:rPr lang="en-US" sz="1800" dirty="0" smtClean="0"/>
              <a:t> </a:t>
            </a:r>
            <a:r>
              <a:rPr lang="en-US" sz="1800" dirty="0" err="1" smtClean="0"/>
              <a:t>důsledku</a:t>
            </a:r>
            <a:r>
              <a:rPr lang="en-US" sz="1800" dirty="0" smtClean="0"/>
              <a:t> </a:t>
            </a:r>
            <a:r>
              <a:rPr lang="en-US" sz="1800" dirty="0" err="1" smtClean="0"/>
              <a:t>toho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postupné</a:t>
            </a:r>
            <a:r>
              <a:rPr lang="en-US" sz="1800" dirty="0" smtClean="0"/>
              <a:t> </a:t>
            </a:r>
            <a:r>
              <a:rPr lang="en-US" sz="1800" dirty="0" err="1" smtClean="0"/>
              <a:t>propadání</a:t>
            </a:r>
            <a:r>
              <a:rPr lang="en-US" sz="1800" dirty="0" smtClean="0"/>
              <a:t> do </a:t>
            </a:r>
            <a:r>
              <a:rPr lang="en-US" sz="1800" dirty="0" err="1" smtClean="0"/>
              <a:t>područí</a:t>
            </a:r>
            <a:r>
              <a:rPr lang="en-US" sz="1800" dirty="0" smtClean="0"/>
              <a:t> (</a:t>
            </a:r>
            <a:r>
              <a:rPr lang="en-US" sz="1800" dirty="0" err="1" smtClean="0"/>
              <a:t>minimálně</a:t>
            </a:r>
            <a:r>
              <a:rPr lang="en-US" sz="1800" dirty="0" smtClean="0"/>
              <a:t>) </a:t>
            </a:r>
            <a:r>
              <a:rPr lang="en-US" sz="1800" dirty="0" err="1" smtClean="0"/>
              <a:t>ekonomického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Je </a:t>
            </a:r>
            <a:r>
              <a:rPr lang="en-US" sz="1800" dirty="0" err="1" smtClean="0"/>
              <a:t>zřejmé</a:t>
            </a:r>
            <a:r>
              <a:rPr lang="en-US" sz="1800" dirty="0" smtClean="0"/>
              <a:t>, </a:t>
            </a:r>
            <a:r>
              <a:rPr lang="en-US" sz="1800" dirty="0" err="1" smtClean="0"/>
              <a:t>že</a:t>
            </a:r>
            <a:r>
              <a:rPr lang="en-US" sz="1800" dirty="0" smtClean="0"/>
              <a:t> je </a:t>
            </a:r>
            <a:r>
              <a:rPr lang="en-US" sz="1800" dirty="0" err="1" smtClean="0"/>
              <a:t>třeba</a:t>
            </a:r>
            <a:r>
              <a:rPr lang="en-US" sz="1800" dirty="0" smtClean="0"/>
              <a:t> </a:t>
            </a:r>
            <a:r>
              <a:rPr lang="en-US" sz="1800" dirty="0" err="1" smtClean="0"/>
              <a:t>sladit</a:t>
            </a:r>
            <a:r>
              <a:rPr lang="en-US" sz="1800" dirty="0" smtClean="0"/>
              <a:t> </a:t>
            </a:r>
            <a:r>
              <a:rPr lang="en-US" sz="1800" dirty="0" err="1" smtClean="0"/>
              <a:t>proklamované</a:t>
            </a:r>
            <a:r>
              <a:rPr lang="en-US" sz="1800" dirty="0" smtClean="0"/>
              <a:t> </a:t>
            </a:r>
            <a:r>
              <a:rPr lang="en-US" sz="1800" dirty="0" err="1" smtClean="0"/>
              <a:t>snahy</a:t>
            </a:r>
            <a:r>
              <a:rPr lang="en-US" sz="1800" dirty="0" smtClean="0"/>
              <a:t> </a:t>
            </a:r>
            <a:r>
              <a:rPr lang="en-US" sz="1800" dirty="0" err="1" smtClean="0"/>
              <a:t>o</a:t>
            </a:r>
            <a:r>
              <a:rPr lang="en-US" sz="1800" dirty="0" smtClean="0"/>
              <a:t> </a:t>
            </a:r>
            <a:r>
              <a:rPr lang="en-US" sz="1800" dirty="0" err="1" smtClean="0"/>
              <a:t>zvýšení</a:t>
            </a:r>
            <a:r>
              <a:rPr lang="en-US" sz="1800" dirty="0" smtClean="0"/>
              <a:t> </a:t>
            </a:r>
            <a:r>
              <a:rPr lang="en-US" sz="1800" dirty="0" err="1" smtClean="0"/>
              <a:t>konkurenceschopnosti</a:t>
            </a:r>
            <a:r>
              <a:rPr lang="en-US" sz="1800" dirty="0" smtClean="0"/>
              <a:t> </a:t>
            </a:r>
            <a:r>
              <a:rPr lang="en-US" sz="1800" dirty="0" err="1" smtClean="0"/>
              <a:t>s</a:t>
            </a:r>
            <a:r>
              <a:rPr lang="en-US" sz="1800" dirty="0" smtClean="0"/>
              <a:t> </a:t>
            </a:r>
            <a:r>
              <a:rPr lang="en-US" sz="1800" dirty="0" err="1" smtClean="0"/>
              <a:t>dalšími</a:t>
            </a:r>
            <a:r>
              <a:rPr lang="en-US" sz="1800" dirty="0" smtClean="0"/>
              <a:t> </a:t>
            </a:r>
            <a:r>
              <a:rPr lang="en-US" sz="1800" dirty="0" err="1" smtClean="0"/>
              <a:t>opatřeními</a:t>
            </a:r>
            <a:r>
              <a:rPr lang="en-US" sz="1800" dirty="0" smtClean="0"/>
              <a:t>, </a:t>
            </a:r>
            <a:r>
              <a:rPr lang="en-US" sz="1800" dirty="0" err="1" smtClean="0"/>
              <a:t>která</a:t>
            </a:r>
            <a:r>
              <a:rPr lang="en-US" sz="1800" dirty="0" smtClean="0"/>
              <a:t> </a:t>
            </a:r>
            <a:r>
              <a:rPr lang="en-US" sz="1800" dirty="0" err="1" smtClean="0"/>
              <a:t>jdou</a:t>
            </a:r>
            <a:r>
              <a:rPr lang="en-US" sz="1800" dirty="0" smtClean="0"/>
              <a:t> </a:t>
            </a:r>
            <a:r>
              <a:rPr lang="en-US" sz="1800" dirty="0" err="1" smtClean="0"/>
              <a:t>jasně</a:t>
            </a:r>
            <a:r>
              <a:rPr lang="en-US" sz="1800" dirty="0" smtClean="0"/>
              <a:t> </a:t>
            </a:r>
            <a:r>
              <a:rPr lang="en-US" sz="1800" dirty="0" err="1" smtClean="0"/>
              <a:t>proti</a:t>
            </a:r>
            <a:r>
              <a:rPr lang="en-US" sz="1800" dirty="0" smtClean="0"/>
              <a:t> </a:t>
            </a:r>
            <a:r>
              <a:rPr lang="en-US" sz="1800" dirty="0" err="1" smtClean="0"/>
              <a:t>tomuto</a:t>
            </a:r>
            <a:r>
              <a:rPr lang="en-US" sz="1800" dirty="0" smtClean="0"/>
              <a:t> </a:t>
            </a:r>
            <a:r>
              <a:rPr lang="en-US" sz="1800" dirty="0" err="1" smtClean="0"/>
              <a:t>cíli</a:t>
            </a:r>
            <a:r>
              <a:rPr lang="en-US" sz="1800" dirty="0" smtClean="0"/>
              <a:t>. </a:t>
            </a:r>
            <a:r>
              <a:rPr lang="en-US" sz="1800" dirty="0" err="1" smtClean="0"/>
              <a:t>Řešní</a:t>
            </a:r>
            <a:r>
              <a:rPr lang="en-US" sz="1800" dirty="0" smtClean="0"/>
              <a:t> </a:t>
            </a:r>
            <a:r>
              <a:rPr lang="en-US" sz="1800" dirty="0" err="1" smtClean="0"/>
              <a:t>lze</a:t>
            </a:r>
            <a:r>
              <a:rPr lang="en-US" sz="1800" dirty="0" smtClean="0"/>
              <a:t> </a:t>
            </a:r>
            <a:r>
              <a:rPr lang="en-US" sz="1800" dirty="0" err="1" smtClean="0"/>
              <a:t>nalézt</a:t>
            </a:r>
            <a:r>
              <a:rPr lang="en-US" sz="1800" dirty="0" smtClean="0"/>
              <a:t> </a:t>
            </a:r>
            <a:r>
              <a:rPr lang="en-US" sz="1800" dirty="0" err="1" smtClean="0"/>
              <a:t>po</a:t>
            </a:r>
            <a:r>
              <a:rPr lang="en-US" sz="1800" dirty="0" smtClean="0"/>
              <a:t> </a:t>
            </a:r>
            <a:r>
              <a:rPr lang="en-US" sz="1800" dirty="0" err="1" smtClean="0"/>
              <a:t>důkladé</a:t>
            </a:r>
            <a:r>
              <a:rPr lang="en-US" sz="1800" dirty="0" smtClean="0"/>
              <a:t> </a:t>
            </a:r>
            <a:r>
              <a:rPr lang="en-US" sz="1800" dirty="0" err="1" smtClean="0"/>
              <a:t>analýze</a:t>
            </a:r>
            <a:r>
              <a:rPr lang="en-US" sz="1800" dirty="0" smtClean="0"/>
              <a:t> </a:t>
            </a:r>
            <a:r>
              <a:rPr lang="en-US" sz="1800" dirty="0" err="1" smtClean="0"/>
              <a:t>existujících</a:t>
            </a:r>
            <a:r>
              <a:rPr lang="en-US" sz="1800" dirty="0" smtClean="0"/>
              <a:t> </a:t>
            </a:r>
            <a:r>
              <a:rPr lang="en-US" sz="1800" dirty="0" err="1" smtClean="0"/>
              <a:t>problémů</a:t>
            </a:r>
            <a:r>
              <a:rPr lang="en-US" sz="1800" dirty="0" smtClean="0"/>
              <a:t>, </a:t>
            </a:r>
            <a:r>
              <a:rPr lang="en-US" sz="1800" dirty="0" err="1" smtClean="0"/>
              <a:t>pokud</a:t>
            </a:r>
            <a:r>
              <a:rPr lang="en-US" sz="1800" dirty="0" smtClean="0"/>
              <a:t> </a:t>
            </a:r>
            <a:r>
              <a:rPr lang="en-US" sz="1800" dirty="0" err="1" smtClean="0"/>
              <a:t>budou</a:t>
            </a:r>
            <a:r>
              <a:rPr lang="en-US" sz="1800" dirty="0" smtClean="0"/>
              <a:t> </a:t>
            </a:r>
            <a:r>
              <a:rPr lang="en-US" sz="1800" dirty="0" err="1" smtClean="0"/>
              <a:t>jednat</a:t>
            </a:r>
            <a:r>
              <a:rPr lang="en-US" sz="1800" dirty="0" smtClean="0"/>
              <a:t> </a:t>
            </a:r>
            <a:r>
              <a:rPr lang="en-US" sz="1800" dirty="0" err="1" smtClean="0"/>
              <a:t>všechny</a:t>
            </a:r>
            <a:r>
              <a:rPr lang="en-US" sz="1800" dirty="0" smtClean="0"/>
              <a:t> </a:t>
            </a:r>
            <a:r>
              <a:rPr lang="en-US" sz="1800" dirty="0" err="1" smtClean="0"/>
              <a:t>zainteresované</a:t>
            </a:r>
            <a:r>
              <a:rPr lang="en-US" sz="1800" dirty="0" smtClean="0"/>
              <a:t> </a:t>
            </a:r>
            <a:r>
              <a:rPr lang="en-US" sz="1800" dirty="0" err="1" smtClean="0"/>
              <a:t>strany</a:t>
            </a:r>
            <a:r>
              <a:rPr lang="en-US" sz="1800" dirty="0" smtClean="0"/>
              <a:t> a </a:t>
            </a:r>
            <a:r>
              <a:rPr lang="en-US" sz="1800" dirty="0" err="1" smtClean="0"/>
              <a:t>pokud</a:t>
            </a:r>
            <a:r>
              <a:rPr lang="en-US" sz="1800" dirty="0" smtClean="0"/>
              <a:t> </a:t>
            </a:r>
            <a:r>
              <a:rPr lang="en-US" sz="1800" dirty="0" err="1" smtClean="0"/>
              <a:t>budeme</a:t>
            </a:r>
            <a:r>
              <a:rPr lang="en-US" sz="1800" dirty="0" smtClean="0"/>
              <a:t> </a:t>
            </a:r>
            <a:r>
              <a:rPr lang="en-US" sz="1800" dirty="0" err="1" smtClean="0"/>
              <a:t>všechny</a:t>
            </a:r>
            <a:r>
              <a:rPr lang="en-US" sz="1800" dirty="0" smtClean="0"/>
              <a:t> </a:t>
            </a:r>
            <a:r>
              <a:rPr lang="en-US" sz="1800" dirty="0" err="1" smtClean="0"/>
              <a:t>problémy</a:t>
            </a:r>
            <a:r>
              <a:rPr lang="en-US" sz="1800" dirty="0" smtClean="0"/>
              <a:t> </a:t>
            </a:r>
            <a:r>
              <a:rPr lang="en-US" sz="1800" dirty="0" err="1" smtClean="0"/>
              <a:t>nazývat</a:t>
            </a:r>
            <a:r>
              <a:rPr lang="en-US" sz="1800" dirty="0" smtClean="0"/>
              <a:t> </a:t>
            </a:r>
            <a:r>
              <a:rPr lang="en-US" sz="1800" dirty="0" err="1" smtClean="0"/>
              <a:t>otevřeně</a:t>
            </a:r>
            <a:r>
              <a:rPr lang="en-US" sz="1800" dirty="0" smtClean="0"/>
              <a:t> </a:t>
            </a:r>
            <a:r>
              <a:rPr lang="en-US" sz="1800" dirty="0" err="1" smtClean="0"/>
              <a:t>pravými</a:t>
            </a:r>
            <a:r>
              <a:rPr lang="en-US" sz="1800" dirty="0" smtClean="0"/>
              <a:t> </a:t>
            </a:r>
            <a:r>
              <a:rPr lang="en-US" sz="1800" dirty="0" err="1" smtClean="0"/>
              <a:t>jmény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Úvod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Cílem</a:t>
            </a:r>
            <a:r>
              <a:rPr lang="en-US" dirty="0" smtClean="0"/>
              <a:t> </a:t>
            </a:r>
            <a:r>
              <a:rPr lang="en-US" dirty="0" err="1" smtClean="0"/>
              <a:t>prezentace</a:t>
            </a:r>
            <a:r>
              <a:rPr lang="en-US" dirty="0" smtClean="0"/>
              <a:t> </a:t>
            </a:r>
            <a:r>
              <a:rPr lang="en-US" dirty="0" smtClean="0"/>
              <a:t>je:</a:t>
            </a:r>
          </a:p>
          <a:p>
            <a:r>
              <a:rPr lang="en-US" dirty="0" err="1" smtClean="0"/>
              <a:t>analyzovat</a:t>
            </a:r>
            <a:r>
              <a:rPr lang="en-US" dirty="0" smtClean="0"/>
              <a:t> </a:t>
            </a:r>
            <a:r>
              <a:rPr lang="en-US" dirty="0" err="1" smtClean="0"/>
              <a:t>situaci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technického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endParaRPr lang="en-US" dirty="0" smtClean="0"/>
          </a:p>
          <a:p>
            <a:r>
              <a:rPr lang="en-US" dirty="0" err="1" smtClean="0"/>
              <a:t>formulovat</a:t>
            </a:r>
            <a:r>
              <a:rPr lang="en-US" dirty="0" smtClean="0"/>
              <a:t> </a:t>
            </a:r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r>
              <a:rPr lang="en-US" dirty="0" smtClean="0"/>
              <a:t>, se </a:t>
            </a:r>
            <a:r>
              <a:rPr lang="en-US" dirty="0" err="1" smtClean="0"/>
              <a:t>kterými</a:t>
            </a:r>
            <a:r>
              <a:rPr lang="en-US" dirty="0" smtClean="0"/>
              <a:t> se </a:t>
            </a:r>
            <a:r>
              <a:rPr lang="en-US" dirty="0" err="1" smtClean="0"/>
              <a:t>potýkáme</a:t>
            </a:r>
            <a:endParaRPr lang="en-US" dirty="0" smtClean="0"/>
          </a:p>
          <a:p>
            <a:r>
              <a:rPr lang="en-US" dirty="0" err="1" smtClean="0"/>
              <a:t>vysvětlit</a:t>
            </a:r>
            <a:r>
              <a:rPr lang="en-US" dirty="0" smtClean="0"/>
              <a:t>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dopady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navrhnout</a:t>
            </a:r>
            <a:r>
              <a:rPr lang="en-US" dirty="0" smtClean="0"/>
              <a:t> </a:t>
            </a:r>
            <a:r>
              <a:rPr lang="en-US" dirty="0" err="1" smtClean="0"/>
              <a:t>cesty</a:t>
            </a:r>
            <a:r>
              <a:rPr lang="en-US" dirty="0" smtClean="0"/>
              <a:t> </a:t>
            </a:r>
            <a:r>
              <a:rPr lang="en-US" dirty="0" err="1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řešení</a:t>
            </a:r>
            <a:r>
              <a:rPr lang="en-US" dirty="0" smtClean="0"/>
              <a:t> </a:t>
            </a:r>
            <a:r>
              <a:rPr lang="en-US" dirty="0" err="1" smtClean="0"/>
              <a:t>a</a:t>
            </a:r>
            <a:r>
              <a:rPr lang="en-US" dirty="0" err="1" smtClean="0"/>
              <a:t>ť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úrovni</a:t>
            </a:r>
            <a:r>
              <a:rPr lang="en-US" dirty="0" smtClean="0"/>
              <a:t> university,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úrovni</a:t>
            </a:r>
            <a:r>
              <a:rPr lang="en-US" dirty="0" smtClean="0"/>
              <a:t> </a:t>
            </a:r>
            <a:r>
              <a:rPr lang="en-US" dirty="0" err="1" smtClean="0"/>
              <a:t>regionu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úrovni</a:t>
            </a:r>
            <a:r>
              <a:rPr lang="en-US" dirty="0" smtClean="0"/>
              <a:t> </a:t>
            </a:r>
            <a:r>
              <a:rPr lang="en-US" dirty="0" err="1" smtClean="0"/>
              <a:t>celostátní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Důležitost</a:t>
            </a:r>
            <a:r>
              <a:rPr lang="en-US" dirty="0" smtClean="0"/>
              <a:t> </a:t>
            </a:r>
            <a:r>
              <a:rPr lang="en-US" dirty="0" err="1" smtClean="0"/>
              <a:t>technického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err="1" smtClean="0"/>
              <a:t>Bez</a:t>
            </a:r>
            <a:r>
              <a:rPr lang="en-US" sz="2000" dirty="0" smtClean="0"/>
              <a:t> </a:t>
            </a:r>
            <a:r>
              <a:rPr lang="en-US" sz="2000" dirty="0" err="1" smtClean="0"/>
              <a:t>kvalitního</a:t>
            </a:r>
            <a:r>
              <a:rPr lang="en-US" sz="2000" dirty="0" smtClean="0"/>
              <a:t> </a:t>
            </a:r>
            <a:r>
              <a:rPr lang="en-US" sz="2000" dirty="0" err="1" smtClean="0"/>
              <a:t>vzdělání</a:t>
            </a:r>
            <a:r>
              <a:rPr lang="en-US" sz="2000" dirty="0" smtClean="0"/>
              <a:t> </a:t>
            </a:r>
            <a:r>
              <a:rPr lang="en-US" sz="2000" dirty="0" err="1" smtClean="0"/>
              <a:t>ztrácí</a:t>
            </a:r>
            <a:r>
              <a:rPr lang="en-US" sz="2000" dirty="0" smtClean="0"/>
              <a:t> </a:t>
            </a:r>
            <a:r>
              <a:rPr lang="en-US" sz="2000" dirty="0" err="1" smtClean="0"/>
              <a:t>společnost</a:t>
            </a:r>
            <a:r>
              <a:rPr lang="en-US" sz="2000" dirty="0" smtClean="0"/>
              <a:t> </a:t>
            </a:r>
            <a:r>
              <a:rPr lang="en-US" sz="2000" dirty="0" err="1" smtClean="0"/>
              <a:t>postupně</a:t>
            </a:r>
            <a:r>
              <a:rPr lang="en-US" sz="2000" dirty="0" smtClean="0"/>
              <a:t> </a:t>
            </a:r>
            <a:r>
              <a:rPr lang="en-US" sz="2000" dirty="0" err="1" smtClean="0"/>
              <a:t>schopnost</a:t>
            </a:r>
            <a:r>
              <a:rPr lang="en-US" sz="2000" dirty="0" smtClean="0"/>
              <a:t> </a:t>
            </a:r>
            <a:r>
              <a:rPr lang="en-US" sz="2000" dirty="0" err="1" smtClean="0"/>
              <a:t>kvalitní</a:t>
            </a:r>
            <a:r>
              <a:rPr lang="en-US" sz="2000" dirty="0" smtClean="0"/>
              <a:t> </a:t>
            </a:r>
            <a:r>
              <a:rPr lang="en-US" sz="2000" dirty="0" err="1" smtClean="0"/>
              <a:t>reflexe</a:t>
            </a:r>
            <a:r>
              <a:rPr lang="en-US" sz="2000" dirty="0" smtClean="0"/>
              <a:t> </a:t>
            </a:r>
            <a:r>
              <a:rPr lang="en-US" sz="2000" dirty="0" err="1" smtClean="0"/>
              <a:t>situace</a:t>
            </a:r>
            <a:r>
              <a:rPr lang="en-US" sz="2000" dirty="0" smtClean="0"/>
              <a:t>,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které</a:t>
            </a:r>
            <a:r>
              <a:rPr lang="en-US" sz="2000" dirty="0" smtClean="0"/>
              <a:t> se </a:t>
            </a:r>
            <a:r>
              <a:rPr lang="en-US" sz="2000" dirty="0" err="1" smtClean="0"/>
              <a:t>nachází</a:t>
            </a:r>
            <a:r>
              <a:rPr lang="en-US" sz="2000" dirty="0" smtClean="0"/>
              <a:t> a </a:t>
            </a:r>
            <a:r>
              <a:rPr lang="en-US" sz="2000" dirty="0" err="1" smtClean="0"/>
              <a:t>schopnost</a:t>
            </a:r>
            <a:r>
              <a:rPr lang="en-US" sz="2000" dirty="0" smtClean="0"/>
              <a:t> </a:t>
            </a:r>
            <a:r>
              <a:rPr lang="en-US" sz="2000" dirty="0" err="1" smtClean="0"/>
              <a:t>efektivně</a:t>
            </a:r>
            <a:r>
              <a:rPr lang="en-US" sz="2000" dirty="0" smtClean="0"/>
              <a:t> se </a:t>
            </a:r>
            <a:r>
              <a:rPr lang="en-US" sz="2000" dirty="0" err="1" smtClean="0"/>
              <a:t>řídít</a:t>
            </a:r>
            <a:r>
              <a:rPr lang="en-US" sz="2000" dirty="0" smtClean="0"/>
              <a:t>. </a:t>
            </a:r>
            <a:r>
              <a:rPr lang="en-US" sz="2000" dirty="0" err="1" smtClean="0"/>
              <a:t>Technické</a:t>
            </a:r>
            <a:r>
              <a:rPr lang="en-US" sz="2000" dirty="0" smtClean="0"/>
              <a:t> </a:t>
            </a:r>
            <a:r>
              <a:rPr lang="en-US" sz="2000" dirty="0" err="1" smtClean="0"/>
              <a:t>vzdělání</a:t>
            </a:r>
            <a:r>
              <a:rPr lang="en-US" sz="2000" dirty="0" smtClean="0"/>
              <a:t> je </a:t>
            </a:r>
            <a:r>
              <a:rPr lang="en-US" sz="2000" dirty="0" err="1" smtClean="0"/>
              <a:t>jednou</a:t>
            </a:r>
            <a:r>
              <a:rPr lang="en-US" sz="2000" dirty="0" smtClean="0"/>
              <a:t> </a:t>
            </a:r>
            <a:r>
              <a:rPr lang="en-US" sz="2000" dirty="0" err="1" smtClean="0"/>
              <a:t>z</a:t>
            </a:r>
            <a:r>
              <a:rPr lang="en-US" sz="2000" dirty="0" smtClean="0"/>
              <a:t> </a:t>
            </a:r>
            <a:r>
              <a:rPr lang="en-US" sz="2000" dirty="0" err="1" smtClean="0"/>
              <a:t>důležitých</a:t>
            </a:r>
            <a:r>
              <a:rPr lang="en-US" sz="2000" dirty="0" smtClean="0"/>
              <a:t> </a:t>
            </a:r>
            <a:r>
              <a:rPr lang="en-US" sz="2000" dirty="0" err="1" smtClean="0"/>
              <a:t>součástí</a:t>
            </a:r>
            <a:r>
              <a:rPr lang="en-US" sz="2000" dirty="0" smtClean="0"/>
              <a:t> </a:t>
            </a:r>
            <a:r>
              <a:rPr lang="en-US" sz="2000" dirty="0" err="1" smtClean="0"/>
              <a:t>celkové</a:t>
            </a:r>
            <a:r>
              <a:rPr lang="en-US" sz="2000" dirty="0" smtClean="0"/>
              <a:t> </a:t>
            </a:r>
            <a:r>
              <a:rPr lang="en-US" sz="2000" dirty="0" err="1" smtClean="0"/>
              <a:t>sumy</a:t>
            </a:r>
            <a:r>
              <a:rPr lang="en-US" sz="2000" dirty="0" smtClean="0"/>
              <a:t> </a:t>
            </a:r>
            <a:r>
              <a:rPr lang="en-US" sz="2000" dirty="0" err="1" smtClean="0"/>
              <a:t>znalostí</a:t>
            </a:r>
            <a:r>
              <a:rPr lang="en-US" sz="2000" dirty="0" smtClean="0"/>
              <a:t>, </a:t>
            </a:r>
            <a:r>
              <a:rPr lang="en-US" sz="2000" dirty="0" err="1" smtClean="0"/>
              <a:t>kterou</a:t>
            </a:r>
            <a:r>
              <a:rPr lang="en-US" sz="2000" dirty="0" smtClean="0"/>
              <a:t> je </a:t>
            </a:r>
            <a:r>
              <a:rPr lang="en-US" sz="2000" dirty="0" err="1" smtClean="0"/>
              <a:t>nutno</a:t>
            </a:r>
            <a:r>
              <a:rPr lang="en-US" sz="2000" dirty="0" smtClean="0"/>
              <a:t> </a:t>
            </a:r>
            <a:r>
              <a:rPr lang="en-US" sz="2000" dirty="0" err="1" smtClean="0"/>
              <a:t>pěstovat</a:t>
            </a:r>
            <a:r>
              <a:rPr lang="en-US" sz="2000" dirty="0" smtClean="0"/>
              <a:t>. </a:t>
            </a:r>
            <a:r>
              <a:rPr lang="en-US" sz="2000" dirty="0" err="1" smtClean="0"/>
              <a:t>Pokud</a:t>
            </a:r>
            <a:r>
              <a:rPr lang="en-US" sz="2000" dirty="0" smtClean="0"/>
              <a:t> </a:t>
            </a:r>
            <a:r>
              <a:rPr lang="en-US" sz="2000" dirty="0" err="1" smtClean="0"/>
              <a:t>chceme</a:t>
            </a:r>
            <a:r>
              <a:rPr lang="en-US" sz="2000" dirty="0" smtClean="0"/>
              <a:t> ale </a:t>
            </a:r>
            <a:r>
              <a:rPr lang="en-US" sz="2000" dirty="0" err="1" smtClean="0"/>
              <a:t>řešit</a:t>
            </a:r>
            <a:r>
              <a:rPr lang="en-US" sz="2000" dirty="0" smtClean="0"/>
              <a:t> </a:t>
            </a:r>
            <a:r>
              <a:rPr lang="en-US" sz="2000" dirty="0" err="1" smtClean="0"/>
              <a:t>problémy</a:t>
            </a:r>
            <a:r>
              <a:rPr lang="en-US" sz="2000" dirty="0" smtClean="0"/>
              <a:t> </a:t>
            </a:r>
            <a:r>
              <a:rPr lang="en-US" sz="2000" dirty="0" err="1" smtClean="0"/>
              <a:t>v</a:t>
            </a:r>
            <a:r>
              <a:rPr lang="en-US" sz="2000" dirty="0" smtClean="0"/>
              <a:t> </a:t>
            </a:r>
            <a:r>
              <a:rPr lang="en-US" sz="2000" dirty="0" err="1" smtClean="0"/>
              <a:t>oblasti</a:t>
            </a:r>
            <a:r>
              <a:rPr lang="en-US" sz="2000" dirty="0" smtClean="0"/>
              <a:t> </a:t>
            </a:r>
            <a:r>
              <a:rPr lang="en-US" sz="2000" dirty="0" err="1" smtClean="0"/>
              <a:t>technického</a:t>
            </a:r>
            <a:r>
              <a:rPr lang="en-US" sz="2000" dirty="0" smtClean="0"/>
              <a:t> </a:t>
            </a:r>
            <a:r>
              <a:rPr lang="en-US" sz="2000" dirty="0" err="1" smtClean="0"/>
              <a:t>vzdělání</a:t>
            </a:r>
            <a:r>
              <a:rPr lang="en-US" sz="2000" dirty="0" smtClean="0"/>
              <a:t>, </a:t>
            </a:r>
            <a:r>
              <a:rPr lang="en-US" sz="2000" dirty="0" err="1" smtClean="0"/>
              <a:t>musíme</a:t>
            </a:r>
            <a:r>
              <a:rPr lang="en-US" sz="2000" dirty="0" smtClean="0"/>
              <a:t> </a:t>
            </a:r>
            <a:r>
              <a:rPr lang="en-US" sz="2000" dirty="0" err="1" smtClean="0"/>
              <a:t>řešit</a:t>
            </a:r>
            <a:r>
              <a:rPr lang="en-US" sz="2000" dirty="0" smtClean="0"/>
              <a:t> </a:t>
            </a:r>
            <a:r>
              <a:rPr lang="en-US" sz="2000" dirty="0" err="1" smtClean="0"/>
              <a:t>problémy</a:t>
            </a:r>
            <a:r>
              <a:rPr lang="en-US" sz="2000" dirty="0" smtClean="0"/>
              <a:t> </a:t>
            </a:r>
            <a:r>
              <a:rPr lang="en-US" sz="2000" dirty="0" err="1" smtClean="0"/>
              <a:t>celku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Technické</a:t>
            </a:r>
            <a:r>
              <a:rPr lang="en-US" sz="2000" dirty="0" smtClean="0"/>
              <a:t> </a:t>
            </a:r>
            <a:r>
              <a:rPr lang="en-US" sz="2000" dirty="0" err="1" smtClean="0"/>
              <a:t>vzdělání</a:t>
            </a:r>
            <a:r>
              <a:rPr lang="en-US" sz="2000" dirty="0" smtClean="0"/>
              <a:t> </a:t>
            </a:r>
            <a:r>
              <a:rPr lang="en-US" sz="2000" dirty="0" err="1" smtClean="0"/>
              <a:t>má</a:t>
            </a:r>
            <a:r>
              <a:rPr lang="en-US" sz="2000" dirty="0" smtClean="0"/>
              <a:t> </a:t>
            </a:r>
            <a:r>
              <a:rPr lang="en-US" sz="2000" dirty="0" err="1" smtClean="0"/>
              <a:t>přímy</a:t>
            </a:r>
            <a:r>
              <a:rPr lang="en-US" sz="2000" dirty="0" smtClean="0"/>
              <a:t> </a:t>
            </a:r>
            <a:r>
              <a:rPr lang="en-US" sz="2000" dirty="0" err="1" smtClean="0"/>
              <a:t>dopad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naší</a:t>
            </a:r>
            <a:r>
              <a:rPr lang="en-US" sz="2000" dirty="0" smtClean="0"/>
              <a:t> </a:t>
            </a:r>
            <a:r>
              <a:rPr lang="en-US" sz="2000" dirty="0" err="1" smtClean="0"/>
              <a:t>schopnost</a:t>
            </a:r>
            <a:r>
              <a:rPr lang="en-US" sz="2000" dirty="0" smtClean="0"/>
              <a:t> </a:t>
            </a:r>
            <a:r>
              <a:rPr lang="en-US" sz="2000" dirty="0" err="1" smtClean="0"/>
              <a:t>vytvářet</a:t>
            </a:r>
            <a:r>
              <a:rPr lang="en-US" sz="2000" dirty="0" smtClean="0"/>
              <a:t> </a:t>
            </a:r>
            <a:r>
              <a:rPr lang="en-US" sz="2000" dirty="0" err="1" smtClean="0"/>
              <a:t>technické</a:t>
            </a:r>
            <a:r>
              <a:rPr lang="en-US" sz="2000" dirty="0" smtClean="0"/>
              <a:t> </a:t>
            </a:r>
            <a:r>
              <a:rPr lang="en-US" sz="2000" dirty="0" err="1" smtClean="0"/>
              <a:t>produkty</a:t>
            </a:r>
            <a:r>
              <a:rPr lang="en-US" sz="2000" dirty="0" smtClean="0"/>
              <a:t>, </a:t>
            </a:r>
            <a:r>
              <a:rPr lang="en-US" sz="2000" dirty="0" err="1" smtClean="0"/>
              <a:t>technologie</a:t>
            </a:r>
            <a:r>
              <a:rPr lang="en-US" sz="2000" dirty="0" smtClean="0"/>
              <a:t>  a </a:t>
            </a:r>
            <a:r>
              <a:rPr lang="en-US" sz="2000" dirty="0" err="1" smtClean="0"/>
              <a:t>výrobky</a:t>
            </a:r>
            <a:r>
              <a:rPr lang="en-US" sz="2000" dirty="0" smtClean="0"/>
              <a:t> a </a:t>
            </a:r>
            <a:r>
              <a:rPr lang="en-US" sz="2000" dirty="0" err="1" smtClean="0"/>
              <a:t>má</a:t>
            </a:r>
            <a:r>
              <a:rPr lang="en-US" sz="2000" dirty="0" smtClean="0"/>
              <a:t> </a:t>
            </a:r>
            <a:r>
              <a:rPr lang="en-US" sz="2000" dirty="0" err="1" smtClean="0"/>
              <a:t>tudíž</a:t>
            </a:r>
            <a:r>
              <a:rPr lang="en-US" sz="2000" dirty="0" smtClean="0"/>
              <a:t> </a:t>
            </a:r>
            <a:r>
              <a:rPr lang="en-US" sz="2000" dirty="0" err="1" smtClean="0"/>
              <a:t>přímý</a:t>
            </a:r>
            <a:r>
              <a:rPr lang="en-US" sz="2000" dirty="0" smtClean="0"/>
              <a:t> </a:t>
            </a:r>
            <a:r>
              <a:rPr lang="en-US" sz="2000" dirty="0" err="1" smtClean="0"/>
              <a:t>dopad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konkurenceschopnost</a:t>
            </a:r>
            <a:r>
              <a:rPr lang="en-US" sz="2000" dirty="0" smtClean="0"/>
              <a:t> </a:t>
            </a:r>
            <a:r>
              <a:rPr lang="en-US" sz="2000" dirty="0" err="1" smtClean="0"/>
              <a:t>státu</a:t>
            </a:r>
            <a:r>
              <a:rPr lang="en-US" sz="2000" dirty="0" smtClean="0"/>
              <a:t>. Proto </a:t>
            </a:r>
            <a:r>
              <a:rPr lang="en-US" sz="2000" dirty="0" err="1" smtClean="0"/>
              <a:t>nejčastěji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fórech</a:t>
            </a:r>
            <a:r>
              <a:rPr lang="en-US" sz="2000" dirty="0" smtClean="0"/>
              <a:t> </a:t>
            </a:r>
            <a:r>
              <a:rPr lang="en-US" sz="2000" dirty="0" err="1" smtClean="0"/>
              <a:t>podobných</a:t>
            </a:r>
            <a:r>
              <a:rPr lang="en-US" sz="2000" dirty="0" smtClean="0"/>
              <a:t> </a:t>
            </a:r>
            <a:r>
              <a:rPr lang="en-US" sz="2000" dirty="0" err="1" smtClean="0"/>
              <a:t>dnešní</a:t>
            </a:r>
            <a:r>
              <a:rPr lang="en-US" sz="2000" dirty="0" smtClean="0"/>
              <a:t> </a:t>
            </a:r>
            <a:r>
              <a:rPr lang="en-US" sz="2000" dirty="0" err="1" smtClean="0"/>
              <a:t>konferenci</a:t>
            </a:r>
            <a:r>
              <a:rPr lang="en-US" sz="2000" dirty="0" smtClean="0"/>
              <a:t> </a:t>
            </a:r>
            <a:r>
              <a:rPr lang="en-US" sz="2000" dirty="0" err="1" smtClean="0"/>
              <a:t>debatujeme</a:t>
            </a:r>
            <a:r>
              <a:rPr lang="en-US" sz="2000" dirty="0" smtClean="0"/>
              <a:t> </a:t>
            </a:r>
            <a:r>
              <a:rPr lang="en-US" sz="2000" dirty="0" err="1" smtClean="0"/>
              <a:t>pouze</a:t>
            </a:r>
            <a:r>
              <a:rPr lang="en-US" sz="2000" dirty="0" smtClean="0"/>
              <a:t> </a:t>
            </a:r>
            <a:r>
              <a:rPr lang="en-US" sz="2000" dirty="0" err="1" smtClean="0"/>
              <a:t>tento</a:t>
            </a:r>
            <a:r>
              <a:rPr lang="en-US" sz="2000" dirty="0" smtClean="0"/>
              <a:t> </a:t>
            </a:r>
            <a:r>
              <a:rPr lang="en-US" sz="2000" dirty="0" err="1" smtClean="0"/>
              <a:t>aspekt</a:t>
            </a:r>
            <a:r>
              <a:rPr lang="en-US" sz="2000" dirty="0" smtClean="0"/>
              <a:t> </a:t>
            </a:r>
            <a:r>
              <a:rPr lang="en-US" sz="2000" dirty="0" err="1" smtClean="0"/>
              <a:t>vzdělávání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Nastavení</a:t>
            </a:r>
            <a:r>
              <a:rPr lang="en-US" sz="2000" dirty="0" smtClean="0"/>
              <a:t> </a:t>
            </a:r>
            <a:r>
              <a:rPr lang="en-US" sz="2000" dirty="0" err="1" smtClean="0"/>
              <a:t>vzdělávací</a:t>
            </a:r>
            <a:r>
              <a:rPr lang="en-US" sz="2000" dirty="0" smtClean="0"/>
              <a:t> </a:t>
            </a:r>
            <a:r>
              <a:rPr lang="en-US" sz="2000" dirty="0" err="1" smtClean="0"/>
              <a:t>soustavy</a:t>
            </a:r>
            <a:r>
              <a:rPr lang="en-US" sz="2000" dirty="0" smtClean="0"/>
              <a:t> je </a:t>
            </a:r>
            <a:r>
              <a:rPr lang="en-US" sz="2000" dirty="0" err="1" smtClean="0"/>
              <a:t>realizováno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regionální</a:t>
            </a:r>
            <a:r>
              <a:rPr lang="en-US" sz="2000" dirty="0" smtClean="0"/>
              <a:t> a </a:t>
            </a:r>
            <a:r>
              <a:rPr lang="en-US" sz="2000" dirty="0" err="1" smtClean="0"/>
              <a:t>centrální</a:t>
            </a:r>
            <a:r>
              <a:rPr lang="en-US" sz="2000" dirty="0" smtClean="0"/>
              <a:t> </a:t>
            </a:r>
            <a:r>
              <a:rPr lang="en-US" sz="2000" dirty="0" err="1" smtClean="0"/>
              <a:t>úrovni</a:t>
            </a:r>
            <a:r>
              <a:rPr lang="en-US" sz="2000" dirty="0" smtClean="0"/>
              <a:t>, proto </a:t>
            </a:r>
            <a:r>
              <a:rPr lang="en-US" sz="2000" dirty="0" err="1" smtClean="0"/>
              <a:t>budeme</a:t>
            </a:r>
            <a:r>
              <a:rPr lang="en-US" sz="2000" dirty="0" smtClean="0"/>
              <a:t> </a:t>
            </a:r>
            <a:r>
              <a:rPr lang="en-US" sz="2000" dirty="0" err="1" smtClean="0"/>
              <a:t>diskutovat</a:t>
            </a:r>
            <a:r>
              <a:rPr lang="en-US" sz="2000" dirty="0" smtClean="0"/>
              <a:t> </a:t>
            </a:r>
            <a:r>
              <a:rPr lang="en-US" sz="2000" dirty="0" err="1" smtClean="0"/>
              <a:t>tuto</a:t>
            </a:r>
            <a:r>
              <a:rPr lang="en-US" sz="2000" dirty="0" smtClean="0"/>
              <a:t> </a:t>
            </a:r>
            <a:r>
              <a:rPr lang="en-US" sz="2000" dirty="0" err="1" smtClean="0"/>
              <a:t>problematiku</a:t>
            </a:r>
            <a:r>
              <a:rPr lang="en-US" sz="2000" dirty="0" smtClean="0"/>
              <a:t> </a:t>
            </a:r>
            <a:r>
              <a:rPr lang="en-US" sz="2000" dirty="0" err="1" smtClean="0"/>
              <a:t>nejenom</a:t>
            </a:r>
            <a:r>
              <a:rPr lang="en-US" sz="2000" dirty="0" smtClean="0"/>
              <a:t> </a:t>
            </a:r>
            <a:r>
              <a:rPr lang="en-US" sz="2000" dirty="0" err="1" smtClean="0"/>
              <a:t>z</a:t>
            </a:r>
            <a:r>
              <a:rPr lang="en-US" sz="2000" dirty="0" smtClean="0"/>
              <a:t> </a:t>
            </a:r>
            <a:r>
              <a:rPr lang="en-US" sz="2000" dirty="0" err="1" smtClean="0"/>
              <a:t>úhlu</a:t>
            </a:r>
            <a:r>
              <a:rPr lang="en-US" sz="2000" dirty="0" smtClean="0"/>
              <a:t> </a:t>
            </a:r>
            <a:r>
              <a:rPr lang="en-US" sz="2000" dirty="0" err="1" smtClean="0"/>
              <a:t>pohledu</a:t>
            </a:r>
            <a:r>
              <a:rPr lang="en-US" sz="2000" dirty="0" smtClean="0"/>
              <a:t> ČVUT, ale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její</a:t>
            </a:r>
            <a:r>
              <a:rPr lang="en-US" sz="2000" dirty="0" smtClean="0"/>
              <a:t> </a:t>
            </a:r>
            <a:r>
              <a:rPr lang="en-US" sz="2000" dirty="0" err="1" smtClean="0"/>
              <a:t>aspekty</a:t>
            </a:r>
            <a:r>
              <a:rPr lang="en-US" sz="2000" dirty="0" smtClean="0"/>
              <a:t> </a:t>
            </a:r>
            <a:r>
              <a:rPr lang="en-US" sz="2000" dirty="0" err="1" smtClean="0"/>
              <a:t>v</a:t>
            </a:r>
            <a:r>
              <a:rPr lang="en-US" sz="2000" dirty="0" smtClean="0"/>
              <a:t> </a:t>
            </a:r>
            <a:r>
              <a:rPr lang="en-US" sz="2000" dirty="0" err="1" smtClean="0"/>
              <a:t>úrovních</a:t>
            </a:r>
            <a:r>
              <a:rPr lang="en-US" sz="2000" dirty="0" smtClean="0"/>
              <a:t> </a:t>
            </a:r>
            <a:r>
              <a:rPr lang="en-US" sz="2000" dirty="0" err="1" smtClean="0"/>
              <a:t>vyšších</a:t>
            </a:r>
            <a:r>
              <a:rPr lang="en-US" sz="2000" dirty="0" smtClean="0"/>
              <a:t>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Stav</a:t>
            </a:r>
            <a:r>
              <a:rPr lang="en-US" dirty="0" smtClean="0"/>
              <a:t> </a:t>
            </a:r>
            <a:r>
              <a:rPr lang="en-US" dirty="0" err="1" smtClean="0"/>
              <a:t>technického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 err="1" smtClean="0"/>
              <a:t>Stav</a:t>
            </a:r>
            <a:r>
              <a:rPr lang="en-US" sz="2000" dirty="0" smtClean="0"/>
              <a:t> a </a:t>
            </a:r>
            <a:r>
              <a:rPr lang="en-US" sz="2000" dirty="0" err="1" smtClean="0"/>
              <a:t>kvalita</a:t>
            </a:r>
            <a:r>
              <a:rPr lang="en-US" sz="2000" dirty="0" smtClean="0"/>
              <a:t> </a:t>
            </a:r>
            <a:r>
              <a:rPr lang="en-US" sz="2000" dirty="0" err="1" smtClean="0"/>
              <a:t>technického</a:t>
            </a:r>
            <a:r>
              <a:rPr lang="en-US" sz="2000" dirty="0" smtClean="0"/>
              <a:t> </a:t>
            </a:r>
            <a:r>
              <a:rPr lang="en-US" sz="2000" dirty="0" err="1" smtClean="0"/>
              <a:t>vzdělání</a:t>
            </a:r>
            <a:r>
              <a:rPr lang="en-US" sz="2000" dirty="0" smtClean="0"/>
              <a:t> </a:t>
            </a:r>
            <a:r>
              <a:rPr lang="en-US" sz="2000" dirty="0" err="1" smtClean="0"/>
              <a:t>životně</a:t>
            </a:r>
            <a:r>
              <a:rPr lang="en-US" sz="2000" dirty="0" smtClean="0"/>
              <a:t> </a:t>
            </a:r>
            <a:r>
              <a:rPr lang="en-US" sz="2000" dirty="0" err="1" smtClean="0"/>
              <a:t>závisí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několika</a:t>
            </a:r>
            <a:r>
              <a:rPr lang="en-US" sz="2000" dirty="0" smtClean="0"/>
              <a:t> </a:t>
            </a:r>
            <a:r>
              <a:rPr lang="en-US" sz="2000" dirty="0" err="1" smtClean="0"/>
              <a:t>faktorech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zájmu</a:t>
            </a:r>
            <a:r>
              <a:rPr lang="en-US" sz="2000" dirty="0" smtClean="0"/>
              <a:t> </a:t>
            </a:r>
            <a:r>
              <a:rPr lang="en-US" sz="2000" dirty="0" err="1" smtClean="0"/>
              <a:t>dětí</a:t>
            </a:r>
            <a:r>
              <a:rPr lang="en-US" sz="2000" dirty="0" smtClean="0"/>
              <a:t> a </a:t>
            </a:r>
            <a:r>
              <a:rPr lang="en-US" sz="2000" dirty="0" err="1" smtClean="0"/>
              <a:t>studentů</a:t>
            </a:r>
            <a:r>
              <a:rPr lang="en-US" sz="2000" dirty="0" smtClean="0"/>
              <a:t> </a:t>
            </a:r>
            <a:r>
              <a:rPr lang="en-US" sz="2000" dirty="0" err="1" smtClean="0"/>
              <a:t>o</a:t>
            </a:r>
            <a:r>
              <a:rPr lang="en-US" sz="2000" dirty="0" smtClean="0"/>
              <a:t> </a:t>
            </a:r>
            <a:r>
              <a:rPr lang="en-US" sz="2000" dirty="0" err="1" smtClean="0"/>
              <a:t>techniku</a:t>
            </a:r>
            <a:r>
              <a:rPr lang="en-US" sz="2000" dirty="0" smtClean="0"/>
              <a:t> a </a:t>
            </a:r>
            <a:r>
              <a:rPr lang="en-US" sz="2000" dirty="0" err="1" smtClean="0"/>
              <a:t>exaktní</a:t>
            </a:r>
            <a:r>
              <a:rPr lang="en-US" sz="2000" dirty="0" smtClean="0"/>
              <a:t> </a:t>
            </a:r>
            <a:r>
              <a:rPr lang="en-US" sz="2000" dirty="0" err="1" smtClean="0"/>
              <a:t>obory</a:t>
            </a:r>
            <a:endParaRPr lang="en-US" sz="2000" dirty="0" smtClean="0"/>
          </a:p>
          <a:p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kvalitě</a:t>
            </a:r>
            <a:r>
              <a:rPr lang="en-US" sz="2000" dirty="0" smtClean="0"/>
              <a:t> </a:t>
            </a:r>
            <a:r>
              <a:rPr lang="en-US" sz="2000" dirty="0" err="1" smtClean="0"/>
              <a:t>výuky</a:t>
            </a:r>
            <a:r>
              <a:rPr lang="en-US" sz="2000" dirty="0" smtClean="0"/>
              <a:t> </a:t>
            </a:r>
            <a:r>
              <a:rPr lang="en-US" sz="2000" dirty="0" err="1" smtClean="0"/>
              <a:t>exaktních</a:t>
            </a:r>
            <a:r>
              <a:rPr lang="en-US" sz="2000" dirty="0" smtClean="0"/>
              <a:t> </a:t>
            </a:r>
            <a:r>
              <a:rPr lang="en-US" sz="2000" dirty="0" err="1" smtClean="0"/>
              <a:t>oborů</a:t>
            </a:r>
            <a:r>
              <a:rPr lang="en-US" sz="2000" dirty="0" smtClean="0"/>
              <a:t> - </a:t>
            </a:r>
            <a:r>
              <a:rPr lang="en-US" sz="2000" dirty="0" err="1" smtClean="0"/>
              <a:t>zejména</a:t>
            </a:r>
            <a:r>
              <a:rPr lang="en-US" sz="2000" dirty="0" smtClean="0"/>
              <a:t> </a:t>
            </a:r>
            <a:r>
              <a:rPr lang="en-US" sz="2000" dirty="0" err="1" smtClean="0"/>
              <a:t>matematiky</a:t>
            </a:r>
            <a:r>
              <a:rPr lang="en-US" sz="2000" dirty="0" smtClean="0"/>
              <a:t>, </a:t>
            </a:r>
            <a:r>
              <a:rPr lang="en-US" sz="2000" dirty="0" err="1" smtClean="0"/>
              <a:t>fyziky</a:t>
            </a:r>
            <a:r>
              <a:rPr lang="en-US" sz="2000" dirty="0" smtClean="0"/>
              <a:t> a </a:t>
            </a:r>
            <a:r>
              <a:rPr lang="en-US" sz="2000" dirty="0" err="1" smtClean="0"/>
              <a:t>chemie</a:t>
            </a:r>
            <a:endParaRPr lang="en-US" sz="2000" dirty="0" smtClean="0"/>
          </a:p>
          <a:p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kreditu</a:t>
            </a:r>
            <a:r>
              <a:rPr lang="en-US" sz="2000" dirty="0" smtClean="0"/>
              <a:t>, </a:t>
            </a:r>
            <a:r>
              <a:rPr lang="en-US" sz="2000" dirty="0" err="1" smtClean="0"/>
              <a:t>který</a:t>
            </a:r>
            <a:r>
              <a:rPr lang="en-US" sz="2000" dirty="0" smtClean="0"/>
              <a:t> je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společnosti</a:t>
            </a:r>
            <a:r>
              <a:rPr lang="en-US" sz="2000" dirty="0" smtClean="0"/>
              <a:t> </a:t>
            </a:r>
            <a:r>
              <a:rPr lang="en-US" sz="2000" dirty="0" err="1" smtClean="0"/>
              <a:t>přiznáván</a:t>
            </a:r>
            <a:r>
              <a:rPr lang="en-US" sz="2000" dirty="0" smtClean="0"/>
              <a:t> </a:t>
            </a:r>
            <a:r>
              <a:rPr lang="en-US" sz="2000" dirty="0" err="1" smtClean="0"/>
              <a:t>absolventům</a:t>
            </a:r>
            <a:r>
              <a:rPr lang="en-US" sz="2000" dirty="0" smtClean="0"/>
              <a:t> </a:t>
            </a:r>
            <a:r>
              <a:rPr lang="en-US" sz="2000" dirty="0" err="1" smtClean="0"/>
              <a:t>středního</a:t>
            </a:r>
            <a:r>
              <a:rPr lang="en-US" sz="2000" dirty="0" smtClean="0"/>
              <a:t> a </a:t>
            </a:r>
            <a:r>
              <a:rPr lang="en-US" sz="2000" dirty="0" err="1" smtClean="0"/>
              <a:t>vysokého</a:t>
            </a:r>
            <a:r>
              <a:rPr lang="en-US" sz="2000" dirty="0" smtClean="0"/>
              <a:t> </a:t>
            </a:r>
            <a:r>
              <a:rPr lang="en-US" sz="2000" dirty="0" err="1" smtClean="0"/>
              <a:t>stupně</a:t>
            </a:r>
            <a:r>
              <a:rPr lang="en-US" sz="2000" dirty="0" smtClean="0"/>
              <a:t> </a:t>
            </a:r>
            <a:r>
              <a:rPr lang="en-US" sz="2000" dirty="0" err="1" smtClean="0"/>
              <a:t>technického</a:t>
            </a:r>
            <a:r>
              <a:rPr lang="en-US" sz="2000" dirty="0" smtClean="0"/>
              <a:t> </a:t>
            </a:r>
            <a:r>
              <a:rPr lang="en-US" sz="2000" dirty="0" err="1" smtClean="0"/>
              <a:t>vzdělání</a:t>
            </a:r>
            <a:endParaRPr lang="en-US" sz="2000" dirty="0" smtClean="0"/>
          </a:p>
          <a:p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finančních</a:t>
            </a:r>
            <a:r>
              <a:rPr lang="en-US" sz="2000" dirty="0" smtClean="0"/>
              <a:t> </a:t>
            </a:r>
            <a:r>
              <a:rPr lang="en-US" sz="2000" dirty="0" err="1" smtClean="0"/>
              <a:t>zdrojích</a:t>
            </a:r>
            <a:r>
              <a:rPr lang="en-US" sz="2000" dirty="0" smtClean="0"/>
              <a:t>, </a:t>
            </a:r>
            <a:r>
              <a:rPr lang="en-US" sz="2000" dirty="0" err="1" smtClean="0"/>
              <a:t>které</a:t>
            </a:r>
            <a:r>
              <a:rPr lang="en-US" sz="2000" dirty="0" smtClean="0"/>
              <a:t> </a:t>
            </a:r>
            <a:r>
              <a:rPr lang="en-US" sz="2000" dirty="0" err="1" smtClean="0"/>
              <a:t>jsou</a:t>
            </a:r>
            <a:r>
              <a:rPr lang="en-US" sz="2000" dirty="0" smtClean="0"/>
              <a:t> </a:t>
            </a:r>
            <a:r>
              <a:rPr lang="en-US" sz="2000" dirty="0" err="1" smtClean="0"/>
              <a:t>k</a:t>
            </a:r>
            <a:r>
              <a:rPr lang="en-US" sz="2000" dirty="0" smtClean="0"/>
              <a:t> </a:t>
            </a:r>
            <a:r>
              <a:rPr lang="en-US" sz="2000" dirty="0" err="1" smtClean="0"/>
              <a:t>dispozici</a:t>
            </a:r>
            <a:r>
              <a:rPr lang="en-US" sz="2000" dirty="0" smtClean="0"/>
              <a:t> pro </a:t>
            </a:r>
            <a:r>
              <a:rPr lang="en-US" sz="2000" dirty="0" err="1" smtClean="0"/>
              <a:t>rozvoj</a:t>
            </a:r>
            <a:r>
              <a:rPr lang="en-US" sz="2000" dirty="0" smtClean="0"/>
              <a:t> </a:t>
            </a:r>
            <a:r>
              <a:rPr lang="en-US" sz="2000" dirty="0" err="1" smtClean="0"/>
              <a:t>exaktních</a:t>
            </a:r>
            <a:r>
              <a:rPr lang="en-US" sz="2000" dirty="0" smtClean="0"/>
              <a:t> a </a:t>
            </a:r>
            <a:r>
              <a:rPr lang="en-US" sz="2000" dirty="0" err="1" smtClean="0"/>
              <a:t>technických</a:t>
            </a:r>
            <a:r>
              <a:rPr lang="en-US" sz="2000" dirty="0" smtClean="0"/>
              <a:t> </a:t>
            </a:r>
            <a:r>
              <a:rPr lang="en-US" sz="2000" dirty="0" err="1" smtClean="0"/>
              <a:t>věd</a:t>
            </a:r>
            <a:endParaRPr lang="en-US" sz="2000" dirty="0" smtClean="0"/>
          </a:p>
          <a:p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struktuře</a:t>
            </a:r>
            <a:r>
              <a:rPr lang="en-US" sz="2000" dirty="0" smtClean="0"/>
              <a:t> </a:t>
            </a:r>
            <a:r>
              <a:rPr lang="en-US" sz="2000" dirty="0" err="1" smtClean="0"/>
              <a:t>spolupráce</a:t>
            </a:r>
            <a:r>
              <a:rPr lang="en-US" sz="2000" dirty="0" smtClean="0"/>
              <a:t> </a:t>
            </a:r>
            <a:r>
              <a:rPr lang="en-US" sz="2000" dirty="0" err="1" smtClean="0"/>
              <a:t>mezi</a:t>
            </a:r>
            <a:r>
              <a:rPr lang="en-US" sz="2000" dirty="0" smtClean="0"/>
              <a:t> </a:t>
            </a:r>
            <a:r>
              <a:rPr lang="en-US" sz="2000" dirty="0" err="1" smtClean="0"/>
              <a:t>vysokými</a:t>
            </a:r>
            <a:r>
              <a:rPr lang="en-US" sz="2000" dirty="0" smtClean="0"/>
              <a:t> </a:t>
            </a:r>
            <a:r>
              <a:rPr lang="en-US" sz="2000" dirty="0" err="1" smtClean="0"/>
              <a:t>školami</a:t>
            </a:r>
            <a:r>
              <a:rPr lang="en-US" sz="2000" dirty="0" smtClean="0"/>
              <a:t>, AVČR a </a:t>
            </a:r>
            <a:r>
              <a:rPr lang="en-US" sz="2000" dirty="0" err="1" smtClean="0"/>
              <a:t>subjekty</a:t>
            </a:r>
            <a:r>
              <a:rPr lang="en-US" sz="2000" dirty="0" smtClean="0"/>
              <a:t> </a:t>
            </a:r>
            <a:r>
              <a:rPr lang="en-US" sz="2000" dirty="0" err="1" smtClean="0"/>
              <a:t>průmyslové</a:t>
            </a:r>
            <a:r>
              <a:rPr lang="en-US" sz="2000" dirty="0" smtClean="0"/>
              <a:t> </a:t>
            </a:r>
            <a:r>
              <a:rPr lang="en-US" sz="2000" dirty="0" err="1" smtClean="0"/>
              <a:t>sféry</a:t>
            </a:r>
            <a:endParaRPr lang="en-US" sz="2000" dirty="0" smtClean="0"/>
          </a:p>
          <a:p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předpisech</a:t>
            </a:r>
            <a:r>
              <a:rPr lang="en-US" sz="2000" dirty="0" smtClean="0"/>
              <a:t> </a:t>
            </a:r>
            <a:r>
              <a:rPr lang="en-US" sz="2000" dirty="0" err="1" smtClean="0"/>
              <a:t>regulujících</a:t>
            </a:r>
            <a:r>
              <a:rPr lang="en-US" sz="2000" dirty="0" smtClean="0"/>
              <a:t> </a:t>
            </a:r>
            <a:r>
              <a:rPr lang="en-US" sz="2000" dirty="0" err="1" smtClean="0"/>
              <a:t>vdělávací</a:t>
            </a:r>
            <a:r>
              <a:rPr lang="en-US" sz="2000" dirty="0" smtClean="0"/>
              <a:t> a </a:t>
            </a:r>
            <a:r>
              <a:rPr lang="en-US" sz="2000" dirty="0" err="1" smtClean="0"/>
              <a:t>vědecko-výzkumný</a:t>
            </a:r>
            <a:r>
              <a:rPr lang="en-US" sz="2000" dirty="0" smtClean="0"/>
              <a:t> </a:t>
            </a:r>
            <a:r>
              <a:rPr lang="en-US" sz="2000" dirty="0" err="1" smtClean="0"/>
              <a:t>sektor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V </a:t>
            </a:r>
            <a:r>
              <a:rPr lang="en-US" sz="2000" dirty="0" err="1" smtClean="0"/>
              <a:t>podstatě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všech</a:t>
            </a:r>
            <a:r>
              <a:rPr lang="en-US" sz="2000" dirty="0" smtClean="0"/>
              <a:t> </a:t>
            </a:r>
            <a:r>
              <a:rPr lang="en-US" sz="2000" dirty="0" err="1" smtClean="0"/>
              <a:t>bodech</a:t>
            </a:r>
            <a:r>
              <a:rPr lang="en-US" sz="2000" dirty="0" smtClean="0"/>
              <a:t> </a:t>
            </a:r>
            <a:r>
              <a:rPr lang="en-US" sz="2000" dirty="0" err="1" smtClean="0"/>
              <a:t>narážíme</a:t>
            </a:r>
            <a:r>
              <a:rPr lang="en-US" sz="2000" dirty="0" smtClean="0"/>
              <a:t> </a:t>
            </a:r>
            <a:r>
              <a:rPr lang="en-US" sz="2000" dirty="0" err="1" smtClean="0"/>
              <a:t>v</a:t>
            </a:r>
            <a:r>
              <a:rPr lang="en-US" sz="2000" dirty="0" smtClean="0"/>
              <a:t> </a:t>
            </a:r>
            <a:r>
              <a:rPr lang="en-US" sz="2000" dirty="0" err="1" smtClean="0"/>
              <a:t>současné</a:t>
            </a:r>
            <a:r>
              <a:rPr lang="en-US" sz="2000" dirty="0" smtClean="0"/>
              <a:t> </a:t>
            </a:r>
            <a:r>
              <a:rPr lang="en-US" sz="2000" dirty="0" err="1" smtClean="0"/>
              <a:t>době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vážné</a:t>
            </a:r>
            <a:r>
              <a:rPr lang="en-US" sz="2000" dirty="0" smtClean="0"/>
              <a:t> </a:t>
            </a:r>
            <a:r>
              <a:rPr lang="en-US" sz="2000" dirty="0" err="1" smtClean="0"/>
              <a:t>problémy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Pozice</a:t>
            </a:r>
            <a:r>
              <a:rPr lang="en-US" dirty="0" smtClean="0"/>
              <a:t> ČVUT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technického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 </a:t>
            </a:r>
            <a:r>
              <a:rPr lang="en-US" dirty="0" err="1" smtClean="0"/>
              <a:t>přibližně</a:t>
            </a:r>
            <a:r>
              <a:rPr lang="en-US" dirty="0" smtClean="0"/>
              <a:t> 25000 </a:t>
            </a:r>
            <a:r>
              <a:rPr lang="en-US" dirty="0" err="1" smtClean="0"/>
              <a:t>studenty</a:t>
            </a:r>
            <a:r>
              <a:rPr lang="en-US" dirty="0" smtClean="0"/>
              <a:t>, </a:t>
            </a:r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4000 </a:t>
            </a:r>
            <a:r>
              <a:rPr lang="en-US" dirty="0" err="1" smtClean="0"/>
              <a:t>zaměstnanci</a:t>
            </a:r>
            <a:r>
              <a:rPr lang="en-US" dirty="0" smtClean="0"/>
              <a:t> a </a:t>
            </a:r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7% RIV </a:t>
            </a:r>
            <a:r>
              <a:rPr lang="en-US" dirty="0" err="1" smtClean="0"/>
              <a:t>bodového</a:t>
            </a:r>
            <a:r>
              <a:rPr lang="en-US" dirty="0" smtClean="0"/>
              <a:t> </a:t>
            </a:r>
            <a:r>
              <a:rPr lang="en-US" dirty="0" err="1" smtClean="0"/>
              <a:t>výkonu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celé</a:t>
            </a:r>
            <a:r>
              <a:rPr lang="en-US" dirty="0" smtClean="0"/>
              <a:t> ČR </a:t>
            </a:r>
            <a:r>
              <a:rPr lang="en-US" dirty="0" err="1" smtClean="0"/>
              <a:t>představuje</a:t>
            </a:r>
            <a:r>
              <a:rPr lang="en-US" dirty="0" smtClean="0"/>
              <a:t> ČVUT </a:t>
            </a:r>
            <a:r>
              <a:rPr lang="en-US" dirty="0" err="1" smtClean="0"/>
              <a:t>nejsilnější</a:t>
            </a:r>
            <a:r>
              <a:rPr lang="en-US" dirty="0" smtClean="0"/>
              <a:t> </a:t>
            </a:r>
            <a:r>
              <a:rPr lang="en-US" dirty="0" err="1" smtClean="0"/>
              <a:t>technickou</a:t>
            </a:r>
            <a:r>
              <a:rPr lang="en-US" dirty="0" smtClean="0"/>
              <a:t> </a:t>
            </a:r>
            <a:r>
              <a:rPr lang="en-US" dirty="0" err="1" smtClean="0"/>
              <a:t>universitu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zemi</a:t>
            </a:r>
            <a:endParaRPr lang="en-US" dirty="0" smtClean="0"/>
          </a:p>
          <a:p>
            <a:r>
              <a:rPr lang="en-US" dirty="0" err="1" smtClean="0"/>
              <a:t>Spolu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 VUT Brno, ZČU </a:t>
            </a:r>
            <a:r>
              <a:rPr lang="en-US" dirty="0" err="1" smtClean="0"/>
              <a:t>Plzeň</a:t>
            </a:r>
            <a:r>
              <a:rPr lang="en-US" dirty="0" smtClean="0"/>
              <a:t>, TU Liberec a VŠB-TU Ostrava </a:t>
            </a:r>
            <a:r>
              <a:rPr lang="en-US" dirty="0" err="1" smtClean="0"/>
              <a:t>tvoří</a:t>
            </a:r>
            <a:r>
              <a:rPr lang="en-US" dirty="0" smtClean="0"/>
              <a:t> </a:t>
            </a:r>
            <a:r>
              <a:rPr lang="en-US" dirty="0" err="1" smtClean="0"/>
              <a:t>páteř</a:t>
            </a:r>
            <a:r>
              <a:rPr lang="en-US" dirty="0" smtClean="0"/>
              <a:t> </a:t>
            </a:r>
            <a:r>
              <a:rPr lang="en-US" dirty="0" err="1" smtClean="0"/>
              <a:t>technického</a:t>
            </a:r>
            <a:r>
              <a:rPr lang="en-US" dirty="0" smtClean="0"/>
              <a:t> </a:t>
            </a:r>
            <a:r>
              <a:rPr lang="en-US" dirty="0" err="1" smtClean="0"/>
              <a:t>vysokého</a:t>
            </a:r>
            <a:r>
              <a:rPr lang="en-US" dirty="0" smtClean="0"/>
              <a:t> </a:t>
            </a:r>
            <a:r>
              <a:rPr lang="en-US" dirty="0" err="1" smtClean="0"/>
              <a:t>školství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ČR. Na </a:t>
            </a:r>
            <a:r>
              <a:rPr lang="en-US" dirty="0" err="1" smtClean="0"/>
              <a:t>vzdělávání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oborech</a:t>
            </a:r>
            <a:r>
              <a:rPr lang="en-US" dirty="0" smtClean="0"/>
              <a:t> </a:t>
            </a:r>
            <a:r>
              <a:rPr lang="en-US" dirty="0" err="1" smtClean="0"/>
              <a:t>důležitých</a:t>
            </a:r>
            <a:r>
              <a:rPr lang="en-US" dirty="0" smtClean="0"/>
              <a:t> pro </a:t>
            </a:r>
            <a:r>
              <a:rPr lang="en-US" dirty="0" err="1" smtClean="0"/>
              <a:t>techniku</a:t>
            </a:r>
            <a:r>
              <a:rPr lang="en-US" dirty="0" smtClean="0"/>
              <a:t> se </a:t>
            </a:r>
            <a:r>
              <a:rPr lang="en-US" dirty="0" err="1" smtClean="0"/>
              <a:t>samozřejmě</a:t>
            </a:r>
            <a:r>
              <a:rPr lang="en-US" dirty="0" smtClean="0"/>
              <a:t> </a:t>
            </a:r>
            <a:r>
              <a:rPr lang="en-US" dirty="0" err="1" smtClean="0"/>
              <a:t>podílejí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smtClean="0"/>
              <a:t>university. </a:t>
            </a:r>
          </a:p>
          <a:p>
            <a:r>
              <a:rPr lang="en-US" dirty="0" smtClean="0"/>
              <a:t>ČVUT </a:t>
            </a:r>
            <a:r>
              <a:rPr lang="en-US" dirty="0" err="1" smtClean="0"/>
              <a:t>stále</a:t>
            </a:r>
            <a:r>
              <a:rPr lang="en-US" dirty="0" smtClean="0"/>
              <a:t> </a:t>
            </a:r>
            <a:r>
              <a:rPr lang="en-US" dirty="0" err="1" smtClean="0"/>
              <a:t>plní</a:t>
            </a:r>
            <a:r>
              <a:rPr lang="en-US" dirty="0" smtClean="0"/>
              <a:t> </a:t>
            </a:r>
            <a:r>
              <a:rPr lang="en-US" dirty="0" err="1" smtClean="0"/>
              <a:t>roli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</a:t>
            </a:r>
            <a:r>
              <a:rPr lang="en-US" dirty="0" err="1" smtClean="0"/>
              <a:t>vzdělávající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technických</a:t>
            </a:r>
            <a:r>
              <a:rPr lang="en-US" dirty="0" smtClean="0"/>
              <a:t> </a:t>
            </a:r>
            <a:r>
              <a:rPr lang="en-US" dirty="0" err="1" smtClean="0"/>
              <a:t>oborech</a:t>
            </a:r>
            <a:r>
              <a:rPr lang="en-US" dirty="0" smtClean="0"/>
              <a:t> </a:t>
            </a:r>
            <a:r>
              <a:rPr lang="en-US" dirty="0" err="1" smtClean="0"/>
              <a:t>studenty</a:t>
            </a:r>
            <a:r>
              <a:rPr lang="en-US" dirty="0" smtClean="0"/>
              <a:t> </a:t>
            </a:r>
            <a:r>
              <a:rPr lang="en-US" dirty="0" err="1" smtClean="0"/>
              <a:t>z</a:t>
            </a:r>
            <a:r>
              <a:rPr lang="en-US" dirty="0" smtClean="0"/>
              <a:t> </a:t>
            </a:r>
            <a:r>
              <a:rPr lang="en-US" dirty="0" err="1" smtClean="0"/>
              <a:t>celého</a:t>
            </a:r>
            <a:r>
              <a:rPr lang="en-US" dirty="0" smtClean="0"/>
              <a:t> </a:t>
            </a:r>
            <a:r>
              <a:rPr lang="en-US" dirty="0" err="1" smtClean="0"/>
              <a:t>území</a:t>
            </a:r>
            <a:r>
              <a:rPr lang="en-US" dirty="0" smtClean="0"/>
              <a:t> </a:t>
            </a:r>
            <a:r>
              <a:rPr lang="en-US" dirty="0" err="1" smtClean="0"/>
              <a:t>státu</a:t>
            </a:r>
            <a:r>
              <a:rPr lang="en-US" dirty="0" smtClean="0"/>
              <a:t>. </a:t>
            </a:r>
            <a:r>
              <a:rPr lang="en-US" dirty="0" err="1" smtClean="0"/>
              <a:t>Výrazná</a:t>
            </a:r>
            <a:r>
              <a:rPr lang="en-US" dirty="0" smtClean="0"/>
              <a:t> </a:t>
            </a:r>
            <a:r>
              <a:rPr lang="en-US" dirty="0" err="1" smtClean="0"/>
              <a:t>většina</a:t>
            </a:r>
            <a:r>
              <a:rPr lang="en-US" dirty="0" smtClean="0"/>
              <a:t> </a:t>
            </a:r>
            <a:r>
              <a:rPr lang="en-US" dirty="0" err="1" smtClean="0"/>
              <a:t>studentů</a:t>
            </a:r>
            <a:r>
              <a:rPr lang="en-US" dirty="0" smtClean="0"/>
              <a:t> se </a:t>
            </a:r>
            <a:r>
              <a:rPr lang="en-US" dirty="0" err="1" smtClean="0"/>
              <a:t>též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absolvování</a:t>
            </a:r>
            <a:r>
              <a:rPr lang="en-US" dirty="0" smtClean="0"/>
              <a:t> </a:t>
            </a:r>
            <a:r>
              <a:rPr lang="en-US" dirty="0" err="1" smtClean="0"/>
              <a:t>vrací</a:t>
            </a:r>
            <a:r>
              <a:rPr lang="en-US" dirty="0" smtClean="0"/>
              <a:t> do </a:t>
            </a:r>
            <a:r>
              <a:rPr lang="en-US" dirty="0" err="1" smtClean="0"/>
              <a:t>regionů</a:t>
            </a:r>
            <a:r>
              <a:rPr lang="en-US" dirty="0" smtClean="0"/>
              <a:t>.</a:t>
            </a:r>
          </a:p>
          <a:p>
            <a:r>
              <a:rPr lang="en-US" dirty="0" smtClean="0"/>
              <a:t>ČVUT </a:t>
            </a:r>
            <a:r>
              <a:rPr lang="en-US" dirty="0" smtClean="0"/>
              <a:t>je </a:t>
            </a:r>
            <a:r>
              <a:rPr lang="en-US" dirty="0" err="1" smtClean="0"/>
              <a:t>výzkumnou</a:t>
            </a:r>
            <a:r>
              <a:rPr lang="en-US" dirty="0" smtClean="0"/>
              <a:t> </a:t>
            </a:r>
            <a:r>
              <a:rPr lang="en-US" dirty="0" err="1" smtClean="0"/>
              <a:t>universitou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výraznou</a:t>
            </a:r>
            <a:r>
              <a:rPr lang="en-US" dirty="0" smtClean="0"/>
              <a:t> </a:t>
            </a: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spoluprácí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výzkumu</a:t>
            </a:r>
            <a:r>
              <a:rPr lang="en-US" dirty="0" smtClean="0"/>
              <a:t>, </a:t>
            </a:r>
            <a:r>
              <a:rPr lang="en-US" dirty="0" err="1" smtClean="0"/>
              <a:t>výměně</a:t>
            </a:r>
            <a:r>
              <a:rPr lang="en-US" dirty="0" smtClean="0"/>
              <a:t> </a:t>
            </a:r>
            <a:r>
              <a:rPr lang="en-US" dirty="0" err="1" smtClean="0"/>
              <a:t>studentů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odborníku</a:t>
            </a:r>
            <a:r>
              <a:rPr lang="en-US" dirty="0" smtClean="0"/>
              <a:t>. </a:t>
            </a:r>
            <a:r>
              <a:rPr lang="en-US" dirty="0" err="1" smtClean="0"/>
              <a:t>Rovněž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je ČVUT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intenzivním</a:t>
            </a:r>
            <a:r>
              <a:rPr lang="en-US" dirty="0" smtClean="0"/>
              <a:t> </a:t>
            </a:r>
            <a:r>
              <a:rPr lang="en-US" dirty="0" err="1" smtClean="0"/>
              <a:t>kontaktu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průmyslovými</a:t>
            </a:r>
            <a:r>
              <a:rPr lang="en-US" dirty="0" smtClean="0"/>
              <a:t> </a:t>
            </a:r>
            <a:r>
              <a:rPr lang="en-US" dirty="0" err="1" smtClean="0"/>
              <a:t>podniky</a:t>
            </a:r>
            <a:r>
              <a:rPr lang="en-US" dirty="0" smtClean="0"/>
              <a:t>, se </a:t>
            </a:r>
            <a:r>
              <a:rPr lang="en-US" dirty="0" err="1" smtClean="0"/>
              <a:t>kterými</a:t>
            </a:r>
            <a:r>
              <a:rPr lang="en-US" dirty="0" smtClean="0"/>
              <a:t> </a:t>
            </a:r>
            <a:r>
              <a:rPr lang="en-US" dirty="0" err="1" smtClean="0"/>
              <a:t>spolupracuje</a:t>
            </a:r>
            <a:r>
              <a:rPr lang="en-US" dirty="0" smtClean="0"/>
              <a:t> </a:t>
            </a:r>
            <a:r>
              <a:rPr lang="en-US" dirty="0" err="1" smtClean="0"/>
              <a:t>nejen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výzkumu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zakázku</a:t>
            </a:r>
            <a:r>
              <a:rPr lang="en-US" dirty="0" smtClean="0"/>
              <a:t>, ale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partnery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nimi</a:t>
            </a:r>
            <a:r>
              <a:rPr lang="en-US" dirty="0" smtClean="0"/>
              <a:t> </a:t>
            </a:r>
            <a:r>
              <a:rPr lang="en-US" dirty="0" err="1" smtClean="0"/>
              <a:t>vstupuje</a:t>
            </a:r>
            <a:r>
              <a:rPr lang="en-US" dirty="0" smtClean="0"/>
              <a:t> do </a:t>
            </a:r>
            <a:r>
              <a:rPr lang="en-US" dirty="0" err="1" smtClean="0"/>
              <a:t>společných</a:t>
            </a:r>
            <a:r>
              <a:rPr lang="en-US" dirty="0" smtClean="0"/>
              <a:t> </a:t>
            </a:r>
            <a:r>
              <a:rPr lang="en-US" dirty="0" err="1" smtClean="0"/>
              <a:t>projektů</a:t>
            </a:r>
            <a:r>
              <a:rPr lang="en-US" dirty="0" smtClean="0"/>
              <a:t> - </a:t>
            </a:r>
            <a:r>
              <a:rPr lang="en-US" dirty="0" err="1" smtClean="0"/>
              <a:t>například</a:t>
            </a:r>
            <a:r>
              <a:rPr lang="en-US" dirty="0" smtClean="0"/>
              <a:t> center </a:t>
            </a:r>
            <a:r>
              <a:rPr lang="en-US" dirty="0" err="1" smtClean="0"/>
              <a:t>kompetence</a:t>
            </a:r>
            <a:endParaRPr lang="en-US" dirty="0" smtClean="0"/>
          </a:p>
          <a:p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vytvářeno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r>
              <a:rPr lang="en-US" dirty="0" smtClean="0"/>
              <a:t> pro </a:t>
            </a:r>
            <a:r>
              <a:rPr lang="en-US" dirty="0" err="1" smtClean="0"/>
              <a:t>výchovu</a:t>
            </a:r>
            <a:r>
              <a:rPr lang="en-US" dirty="0" smtClean="0"/>
              <a:t> </a:t>
            </a:r>
            <a:r>
              <a:rPr lang="en-US" dirty="0" err="1" smtClean="0"/>
              <a:t>technických</a:t>
            </a:r>
            <a:r>
              <a:rPr lang="en-US" dirty="0" smtClean="0"/>
              <a:t> </a:t>
            </a:r>
            <a:r>
              <a:rPr lang="en-US" dirty="0" err="1" smtClean="0"/>
              <a:t>specialistů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podmínkách</a:t>
            </a:r>
            <a:r>
              <a:rPr lang="en-US" dirty="0" smtClean="0"/>
              <a:t> </a:t>
            </a:r>
            <a:r>
              <a:rPr lang="en-US" dirty="0" err="1" smtClean="0"/>
              <a:t>špičkového</a:t>
            </a:r>
            <a:r>
              <a:rPr lang="en-US" dirty="0" smtClean="0"/>
              <a:t> </a:t>
            </a:r>
            <a:r>
              <a:rPr lang="en-US" dirty="0" err="1" smtClean="0"/>
              <a:t>mezinárodního</a:t>
            </a:r>
            <a:r>
              <a:rPr lang="en-US" dirty="0" smtClean="0"/>
              <a:t> </a:t>
            </a:r>
            <a:r>
              <a:rPr lang="en-US" dirty="0" err="1" smtClean="0"/>
              <a:t>výzkumu</a:t>
            </a:r>
            <a:r>
              <a:rPr lang="en-US" dirty="0" smtClean="0"/>
              <a:t> a </a:t>
            </a:r>
            <a:r>
              <a:rPr lang="en-US" dirty="0" err="1" smtClean="0"/>
              <a:t>spolupráce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průmyslem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r>
              <a:rPr lang="en-US" dirty="0" smtClean="0"/>
              <a:t> </a:t>
            </a:r>
            <a:r>
              <a:rPr lang="en-US" dirty="0" err="1" smtClean="0"/>
              <a:t>platné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obecné</a:t>
            </a:r>
            <a:r>
              <a:rPr lang="en-US" dirty="0" smtClean="0"/>
              <a:t> </a:t>
            </a:r>
            <a:r>
              <a:rPr lang="en-US" dirty="0" err="1" smtClean="0"/>
              <a:t>rovině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/>
              <a:t>Mezi</a:t>
            </a:r>
            <a:r>
              <a:rPr lang="en-US" sz="2000" dirty="0" smtClean="0"/>
              <a:t> </a:t>
            </a:r>
            <a:r>
              <a:rPr lang="en-US" sz="2000" dirty="0" err="1" smtClean="0"/>
              <a:t>hlavní</a:t>
            </a:r>
            <a:r>
              <a:rPr lang="en-US" sz="2000" dirty="0" smtClean="0"/>
              <a:t> </a:t>
            </a:r>
            <a:r>
              <a:rPr lang="en-US" sz="2000" dirty="0" err="1" smtClean="0"/>
              <a:t>problémy</a:t>
            </a:r>
            <a:r>
              <a:rPr lang="en-US" sz="2000" dirty="0" smtClean="0"/>
              <a:t> </a:t>
            </a:r>
            <a:r>
              <a:rPr lang="en-US" sz="2000" dirty="0" err="1" smtClean="0"/>
              <a:t>patří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Nízký</a:t>
            </a:r>
            <a:r>
              <a:rPr lang="en-US" sz="2000" dirty="0" smtClean="0"/>
              <a:t> </a:t>
            </a:r>
            <a:r>
              <a:rPr lang="en-US" sz="2000" dirty="0" err="1" smtClean="0"/>
              <a:t>zájem</a:t>
            </a:r>
            <a:r>
              <a:rPr lang="en-US" sz="2000" dirty="0" smtClean="0"/>
              <a:t> </a:t>
            </a:r>
            <a:r>
              <a:rPr lang="en-US" sz="2000" dirty="0" err="1" smtClean="0"/>
              <a:t>mládeže</a:t>
            </a:r>
            <a:r>
              <a:rPr lang="en-US" sz="2000" dirty="0" smtClean="0"/>
              <a:t> </a:t>
            </a:r>
            <a:r>
              <a:rPr lang="en-US" sz="2000" dirty="0" err="1" smtClean="0"/>
              <a:t>o</a:t>
            </a:r>
            <a:r>
              <a:rPr lang="en-US" sz="2000" dirty="0" smtClean="0"/>
              <a:t> </a:t>
            </a:r>
            <a:r>
              <a:rPr lang="en-US" sz="2000" dirty="0" err="1" smtClean="0"/>
              <a:t>technické</a:t>
            </a:r>
            <a:r>
              <a:rPr lang="en-US" sz="2000" dirty="0" smtClean="0"/>
              <a:t> a </a:t>
            </a:r>
            <a:r>
              <a:rPr lang="en-US" sz="2000" dirty="0" err="1" smtClean="0"/>
              <a:t>exaktní</a:t>
            </a:r>
            <a:r>
              <a:rPr lang="en-US" sz="2000" dirty="0" smtClean="0"/>
              <a:t> </a:t>
            </a:r>
            <a:r>
              <a:rPr lang="en-US" sz="2000" dirty="0" err="1" smtClean="0"/>
              <a:t>obory</a:t>
            </a:r>
            <a:r>
              <a:rPr lang="en-US" sz="2000" dirty="0" smtClean="0"/>
              <a:t> a </a:t>
            </a:r>
            <a:r>
              <a:rPr lang="en-US" sz="2000" dirty="0" err="1" smtClean="0"/>
              <a:t>o</a:t>
            </a:r>
            <a:r>
              <a:rPr lang="en-US" sz="2000" dirty="0" smtClean="0"/>
              <a:t> </a:t>
            </a:r>
            <a:r>
              <a:rPr lang="en-US" sz="2000" dirty="0" err="1" smtClean="0"/>
              <a:t>náročné</a:t>
            </a:r>
            <a:r>
              <a:rPr lang="en-US" sz="2000" dirty="0" smtClean="0"/>
              <a:t> </a:t>
            </a:r>
            <a:r>
              <a:rPr lang="en-US" sz="2000" dirty="0" err="1" smtClean="0"/>
              <a:t>obory</a:t>
            </a:r>
            <a:r>
              <a:rPr lang="en-US" sz="2000" dirty="0" smtClean="0"/>
              <a:t> </a:t>
            </a:r>
            <a:r>
              <a:rPr lang="en-US" sz="2000" dirty="0" err="1" smtClean="0"/>
              <a:t>vůbec</a:t>
            </a:r>
            <a:r>
              <a:rPr lang="en-US" sz="2000" dirty="0" smtClean="0"/>
              <a:t>. </a:t>
            </a:r>
            <a:r>
              <a:rPr lang="en-US" sz="2000" dirty="0" err="1" smtClean="0"/>
              <a:t>Zdá</a:t>
            </a:r>
            <a:r>
              <a:rPr lang="en-US" sz="2000" dirty="0" smtClean="0"/>
              <a:t> se, </a:t>
            </a:r>
            <a:r>
              <a:rPr lang="en-US" sz="2000" dirty="0" err="1" smtClean="0"/>
              <a:t>že</a:t>
            </a:r>
            <a:r>
              <a:rPr lang="en-US" sz="2000" dirty="0" smtClean="0"/>
              <a:t> </a:t>
            </a:r>
            <a:r>
              <a:rPr lang="en-US" sz="2000" dirty="0" err="1" smtClean="0"/>
              <a:t>systém</a:t>
            </a:r>
            <a:r>
              <a:rPr lang="en-US" sz="2000" dirty="0" smtClean="0"/>
              <a:t> </a:t>
            </a:r>
            <a:r>
              <a:rPr lang="en-US" sz="2000" dirty="0" err="1" smtClean="0"/>
              <a:t>nabízí</a:t>
            </a:r>
            <a:r>
              <a:rPr lang="en-US" sz="2000" dirty="0" smtClean="0"/>
              <a:t> </a:t>
            </a:r>
            <a:r>
              <a:rPr lang="en-US" sz="2000" dirty="0" err="1" smtClean="0"/>
              <a:t>mnoho</a:t>
            </a:r>
            <a:r>
              <a:rPr lang="en-US" sz="2000" dirty="0" smtClean="0"/>
              <a:t> </a:t>
            </a:r>
            <a:r>
              <a:rPr lang="en-US" sz="2000" dirty="0" err="1" smtClean="0"/>
              <a:t>možností</a:t>
            </a:r>
            <a:r>
              <a:rPr lang="en-US" sz="2000" dirty="0" smtClean="0"/>
              <a:t> </a:t>
            </a:r>
            <a:r>
              <a:rPr lang="en-US" sz="2000" dirty="0" err="1" smtClean="0"/>
              <a:t>průchodu</a:t>
            </a:r>
            <a:r>
              <a:rPr lang="en-US" sz="2000" dirty="0" smtClean="0"/>
              <a:t> </a:t>
            </a:r>
            <a:r>
              <a:rPr lang="en-US" sz="2000" dirty="0" err="1" smtClean="0"/>
              <a:t>vysokoškolským</a:t>
            </a:r>
            <a:r>
              <a:rPr lang="en-US" sz="2000" dirty="0" smtClean="0"/>
              <a:t> </a:t>
            </a:r>
            <a:r>
              <a:rPr lang="en-US" sz="2000" dirty="0" err="1" smtClean="0"/>
              <a:t>studiem</a:t>
            </a:r>
            <a:r>
              <a:rPr lang="en-US" sz="2000" dirty="0" smtClean="0"/>
              <a:t>, </a:t>
            </a:r>
            <a:r>
              <a:rPr lang="en-US" sz="2000" dirty="0" err="1" smtClean="0"/>
              <a:t>které</a:t>
            </a:r>
            <a:r>
              <a:rPr lang="en-US" sz="2000" dirty="0" smtClean="0"/>
              <a:t> </a:t>
            </a:r>
            <a:r>
              <a:rPr lang="en-US" sz="2000" dirty="0" err="1" smtClean="0"/>
              <a:t>nepůsobí</a:t>
            </a:r>
            <a:r>
              <a:rPr lang="en-US" sz="2000" dirty="0" smtClean="0"/>
              <a:t> </a:t>
            </a:r>
            <a:r>
              <a:rPr lang="en-US" sz="2000" dirty="0" err="1" smtClean="0"/>
              <a:t>tak</a:t>
            </a:r>
            <a:r>
              <a:rPr lang="en-US" sz="2000" dirty="0" smtClean="0"/>
              <a:t> </a:t>
            </a:r>
            <a:r>
              <a:rPr lang="en-US" sz="2000" dirty="0" err="1" smtClean="0"/>
              <a:t>náročně</a:t>
            </a:r>
            <a:r>
              <a:rPr lang="en-US" sz="2000" dirty="0" smtClean="0"/>
              <a:t> a </a:t>
            </a:r>
            <a:r>
              <a:rPr lang="en-US" sz="2000" dirty="0" err="1" smtClean="0"/>
              <a:t>řadu</a:t>
            </a:r>
            <a:r>
              <a:rPr lang="en-US" sz="2000" dirty="0" smtClean="0"/>
              <a:t> </a:t>
            </a:r>
            <a:r>
              <a:rPr lang="en-US" sz="2000" dirty="0" err="1" smtClean="0"/>
              <a:t>rozhodujících</a:t>
            </a:r>
            <a:r>
              <a:rPr lang="en-US" sz="2000" dirty="0" smtClean="0"/>
              <a:t> se </a:t>
            </a:r>
            <a:r>
              <a:rPr lang="en-US" sz="2000" dirty="0" err="1" smtClean="0"/>
              <a:t>studentů</a:t>
            </a:r>
            <a:r>
              <a:rPr lang="en-US" sz="2000" dirty="0" smtClean="0"/>
              <a:t> SŠ </a:t>
            </a:r>
            <a:r>
              <a:rPr lang="en-US" sz="2000" dirty="0" err="1" smtClean="0"/>
              <a:t>lákají</a:t>
            </a:r>
            <a:r>
              <a:rPr lang="en-US" sz="2000" dirty="0" smtClean="0"/>
              <a:t>. </a:t>
            </a:r>
            <a:r>
              <a:rPr lang="en-US" sz="2000" dirty="0" err="1" smtClean="0"/>
              <a:t>Nízká</a:t>
            </a:r>
            <a:r>
              <a:rPr lang="en-US" sz="2000" dirty="0" smtClean="0"/>
              <a:t> </a:t>
            </a:r>
            <a:r>
              <a:rPr lang="en-US" sz="2000" dirty="0" err="1" smtClean="0"/>
              <a:t>uplatnitelnost</a:t>
            </a:r>
            <a:r>
              <a:rPr lang="en-US" sz="2000" dirty="0" smtClean="0"/>
              <a:t> </a:t>
            </a:r>
            <a:r>
              <a:rPr lang="en-US" sz="2000" dirty="0" err="1" smtClean="0"/>
              <a:t>po</a:t>
            </a:r>
            <a:r>
              <a:rPr lang="en-US" sz="2000" dirty="0" smtClean="0"/>
              <a:t> </a:t>
            </a:r>
            <a:r>
              <a:rPr lang="en-US" sz="2000" dirty="0" err="1" smtClean="0"/>
              <a:t>absolvování</a:t>
            </a:r>
            <a:r>
              <a:rPr lang="en-US" sz="2000" dirty="0" smtClean="0"/>
              <a:t> </a:t>
            </a:r>
            <a:r>
              <a:rPr lang="en-US" sz="2000" dirty="0" err="1" smtClean="0"/>
              <a:t>takových</a:t>
            </a:r>
            <a:r>
              <a:rPr lang="en-US" sz="2000" dirty="0" smtClean="0"/>
              <a:t> </a:t>
            </a:r>
            <a:r>
              <a:rPr lang="en-US" sz="2000" dirty="0" err="1" smtClean="0"/>
              <a:t>studií</a:t>
            </a:r>
            <a:r>
              <a:rPr lang="en-US" sz="2000" dirty="0" smtClean="0"/>
              <a:t> </a:t>
            </a:r>
            <a:r>
              <a:rPr lang="en-US" sz="2000" dirty="0" err="1" smtClean="0"/>
              <a:t>mladé</a:t>
            </a:r>
            <a:r>
              <a:rPr lang="en-US" sz="2000" dirty="0" smtClean="0"/>
              <a:t> </a:t>
            </a:r>
            <a:r>
              <a:rPr lang="en-US" sz="2000" dirty="0" err="1" smtClean="0"/>
              <a:t>lidi</a:t>
            </a:r>
            <a:r>
              <a:rPr lang="en-US" sz="2000" dirty="0" smtClean="0"/>
              <a:t> </a:t>
            </a:r>
            <a:r>
              <a:rPr lang="en-US" sz="2000" dirty="0" err="1" smtClean="0"/>
              <a:t>zdá</a:t>
            </a:r>
            <a:r>
              <a:rPr lang="en-US" sz="2000" dirty="0" smtClean="0"/>
              <a:t> se </a:t>
            </a:r>
            <a:r>
              <a:rPr lang="en-US" sz="2000" dirty="0" err="1" smtClean="0"/>
              <a:t>příliš</a:t>
            </a:r>
            <a:r>
              <a:rPr lang="en-US" sz="2000" dirty="0" smtClean="0"/>
              <a:t> </a:t>
            </a:r>
            <a:r>
              <a:rPr lang="en-US" sz="2000" dirty="0" err="1" smtClean="0"/>
              <a:t>netrápí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err="1" smtClean="0"/>
              <a:t>Pozorujeme</a:t>
            </a:r>
            <a:r>
              <a:rPr lang="en-US" sz="2000" dirty="0" smtClean="0"/>
              <a:t> </a:t>
            </a:r>
            <a:r>
              <a:rPr lang="en-US" sz="2000" dirty="0" err="1" smtClean="0"/>
              <a:t>alarmující</a:t>
            </a:r>
            <a:r>
              <a:rPr lang="en-US" sz="2000" dirty="0" smtClean="0"/>
              <a:t> </a:t>
            </a:r>
            <a:r>
              <a:rPr lang="en-US" sz="2000" dirty="0" err="1" smtClean="0"/>
              <a:t>pokles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znalostech</a:t>
            </a:r>
            <a:r>
              <a:rPr lang="en-US" sz="2000" dirty="0" smtClean="0"/>
              <a:t> </a:t>
            </a:r>
            <a:r>
              <a:rPr lang="en-US" sz="2000" dirty="0" err="1" smtClean="0"/>
              <a:t>v</a:t>
            </a:r>
            <a:r>
              <a:rPr lang="en-US" sz="2000" dirty="0" smtClean="0"/>
              <a:t> </a:t>
            </a:r>
            <a:r>
              <a:rPr lang="en-US" sz="2000" dirty="0" err="1" smtClean="0"/>
              <a:t>oblasti</a:t>
            </a:r>
            <a:r>
              <a:rPr lang="en-US" sz="2000" dirty="0" smtClean="0"/>
              <a:t> </a:t>
            </a:r>
            <a:r>
              <a:rPr lang="en-US" sz="2000" dirty="0" err="1" smtClean="0"/>
              <a:t>matematiky</a:t>
            </a:r>
            <a:r>
              <a:rPr lang="en-US" sz="2000" dirty="0" smtClean="0"/>
              <a:t>, </a:t>
            </a:r>
            <a:r>
              <a:rPr lang="en-US" sz="2000" dirty="0" err="1" smtClean="0"/>
              <a:t>fyziky</a:t>
            </a:r>
            <a:r>
              <a:rPr lang="en-US" sz="2000" dirty="0" smtClean="0"/>
              <a:t> a </a:t>
            </a:r>
            <a:r>
              <a:rPr lang="en-US" sz="2000" dirty="0" err="1" smtClean="0"/>
              <a:t>dalších</a:t>
            </a:r>
            <a:r>
              <a:rPr lang="en-US" sz="2000" dirty="0" smtClean="0"/>
              <a:t> </a:t>
            </a:r>
            <a:r>
              <a:rPr lang="en-US" sz="2000" dirty="0" err="1" smtClean="0"/>
              <a:t>oborů</a:t>
            </a:r>
            <a:r>
              <a:rPr lang="en-US" sz="2000" dirty="0" smtClean="0"/>
              <a:t> </a:t>
            </a:r>
            <a:r>
              <a:rPr lang="en-US" sz="2000" dirty="0" err="1" smtClean="0"/>
              <a:t>životně</a:t>
            </a:r>
            <a:r>
              <a:rPr lang="en-US" sz="2000" dirty="0" smtClean="0"/>
              <a:t> </a:t>
            </a:r>
            <a:r>
              <a:rPr lang="en-US" sz="2000" dirty="0" err="1" smtClean="0"/>
              <a:t>nutných</a:t>
            </a:r>
            <a:r>
              <a:rPr lang="en-US" sz="2000" dirty="0" smtClean="0"/>
              <a:t> pro </a:t>
            </a:r>
            <a:r>
              <a:rPr lang="en-US" sz="2000" dirty="0" err="1" smtClean="0"/>
              <a:t>rozvoj</a:t>
            </a:r>
            <a:r>
              <a:rPr lang="en-US" sz="2000" dirty="0" smtClean="0"/>
              <a:t> </a:t>
            </a:r>
            <a:r>
              <a:rPr lang="en-US" sz="2000" dirty="0" err="1" smtClean="0"/>
              <a:t>exaktních</a:t>
            </a:r>
            <a:r>
              <a:rPr lang="en-US" sz="2000" dirty="0" smtClean="0"/>
              <a:t> a </a:t>
            </a:r>
            <a:r>
              <a:rPr lang="en-US" sz="2000" dirty="0" err="1" smtClean="0"/>
              <a:t>technických</a:t>
            </a:r>
            <a:r>
              <a:rPr lang="en-US" sz="2000" dirty="0" smtClean="0"/>
              <a:t> </a:t>
            </a:r>
            <a:r>
              <a:rPr lang="en-US" sz="2000" dirty="0" err="1" smtClean="0"/>
              <a:t>věd</a:t>
            </a:r>
            <a:r>
              <a:rPr lang="en-US" sz="2000" dirty="0" smtClean="0"/>
              <a:t>! </a:t>
            </a:r>
            <a:r>
              <a:rPr lang="en-US" sz="2000" dirty="0" err="1" smtClean="0"/>
              <a:t>Tento</a:t>
            </a:r>
            <a:r>
              <a:rPr lang="en-US" sz="2000" dirty="0" smtClean="0"/>
              <a:t> </a:t>
            </a:r>
            <a:r>
              <a:rPr lang="en-US" sz="2000" dirty="0" err="1" smtClean="0"/>
              <a:t>problém</a:t>
            </a:r>
            <a:r>
              <a:rPr lang="en-US" sz="2000" dirty="0" smtClean="0"/>
              <a:t> </a:t>
            </a:r>
            <a:r>
              <a:rPr lang="en-US" sz="2000" dirty="0" err="1" smtClean="0"/>
              <a:t>propaguje</a:t>
            </a:r>
            <a:r>
              <a:rPr lang="en-US" sz="2000" dirty="0" smtClean="0"/>
              <a:t> </a:t>
            </a:r>
            <a:r>
              <a:rPr lang="en-US" sz="2000" dirty="0" err="1" smtClean="0"/>
              <a:t>už</a:t>
            </a:r>
            <a:r>
              <a:rPr lang="en-US" sz="2000" dirty="0" smtClean="0"/>
              <a:t> </a:t>
            </a:r>
            <a:r>
              <a:rPr lang="en-US" sz="2000" dirty="0" err="1" smtClean="0"/>
              <a:t>z</a:t>
            </a:r>
            <a:r>
              <a:rPr lang="en-US" sz="2000" dirty="0" smtClean="0"/>
              <a:t> </a:t>
            </a:r>
            <a:r>
              <a:rPr lang="en-US" sz="2000" dirty="0" err="1" smtClean="0"/>
              <a:t>úrovně</a:t>
            </a:r>
            <a:r>
              <a:rPr lang="en-US" sz="2000" dirty="0" smtClean="0"/>
              <a:t> </a:t>
            </a:r>
            <a:r>
              <a:rPr lang="en-US" sz="2000" dirty="0" err="1" smtClean="0"/>
              <a:t>základních</a:t>
            </a:r>
            <a:r>
              <a:rPr lang="en-US" sz="2000" dirty="0" smtClean="0"/>
              <a:t> </a:t>
            </a:r>
            <a:r>
              <a:rPr lang="en-US" sz="2000" dirty="0" err="1" smtClean="0"/>
              <a:t>škol</a:t>
            </a:r>
            <a:r>
              <a:rPr lang="en-US" sz="2000" dirty="0" smtClean="0"/>
              <a:t> </a:t>
            </a:r>
            <a:r>
              <a:rPr lang="en-US" sz="2000" dirty="0" err="1" smtClean="0"/>
              <a:t>přes</a:t>
            </a:r>
            <a:r>
              <a:rPr lang="en-US" sz="2000" dirty="0" smtClean="0"/>
              <a:t> </a:t>
            </a:r>
            <a:r>
              <a:rPr lang="en-US" sz="2000" dirty="0" err="1" smtClean="0"/>
              <a:t>školy</a:t>
            </a:r>
            <a:r>
              <a:rPr lang="en-US" sz="2000" dirty="0" smtClean="0"/>
              <a:t> </a:t>
            </a:r>
            <a:r>
              <a:rPr lang="en-US" sz="2000" dirty="0" err="1" smtClean="0"/>
              <a:t>střední</a:t>
            </a:r>
            <a:r>
              <a:rPr lang="en-US" sz="2000" dirty="0" smtClean="0"/>
              <a:t> a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počátku</a:t>
            </a:r>
            <a:r>
              <a:rPr lang="en-US" sz="2000" dirty="0" smtClean="0"/>
              <a:t> VŠ </a:t>
            </a:r>
            <a:r>
              <a:rPr lang="en-US" sz="2000" dirty="0" err="1" smtClean="0"/>
              <a:t>studia</a:t>
            </a:r>
            <a:r>
              <a:rPr lang="en-US" sz="2000" dirty="0" smtClean="0"/>
              <a:t> </a:t>
            </a:r>
            <a:r>
              <a:rPr lang="en-US" sz="2000" dirty="0" err="1" smtClean="0"/>
              <a:t>nám</a:t>
            </a:r>
            <a:r>
              <a:rPr lang="en-US" sz="2000" dirty="0" smtClean="0"/>
              <a:t> </a:t>
            </a:r>
            <a:r>
              <a:rPr lang="en-US" sz="2000" dirty="0" err="1" smtClean="0"/>
              <a:t>přídává</a:t>
            </a:r>
            <a:r>
              <a:rPr lang="en-US" sz="2000" dirty="0" smtClean="0"/>
              <a:t> </a:t>
            </a:r>
            <a:r>
              <a:rPr lang="en-US" sz="2000" dirty="0" err="1" smtClean="0"/>
              <a:t>spoustu</a:t>
            </a:r>
            <a:r>
              <a:rPr lang="en-US" sz="2000" dirty="0" smtClean="0"/>
              <a:t> </a:t>
            </a:r>
            <a:r>
              <a:rPr lang="en-US" sz="2000" dirty="0" err="1" smtClean="0"/>
              <a:t>práce</a:t>
            </a:r>
            <a:r>
              <a:rPr lang="en-US" sz="2000" dirty="0" smtClean="0"/>
              <a:t>, </a:t>
            </a:r>
            <a:r>
              <a:rPr lang="en-US" sz="2000" dirty="0" err="1" smtClean="0"/>
              <a:t>když</a:t>
            </a:r>
            <a:r>
              <a:rPr lang="en-US" sz="2000" dirty="0" smtClean="0"/>
              <a:t> </a:t>
            </a:r>
            <a:r>
              <a:rPr lang="en-US" sz="2000" dirty="0" err="1" smtClean="0"/>
              <a:t>musíme</a:t>
            </a:r>
            <a:r>
              <a:rPr lang="en-US" sz="2000" dirty="0" smtClean="0"/>
              <a:t> </a:t>
            </a:r>
            <a:r>
              <a:rPr lang="en-US" sz="2000" dirty="0" err="1" smtClean="0"/>
              <a:t>mezery</a:t>
            </a:r>
            <a:r>
              <a:rPr lang="en-US" sz="2000" dirty="0" smtClean="0"/>
              <a:t> </a:t>
            </a:r>
            <a:r>
              <a:rPr lang="en-US" sz="2000" dirty="0" err="1" smtClean="0"/>
              <a:t>zacelovat</a:t>
            </a:r>
            <a:r>
              <a:rPr lang="en-US" sz="2000" dirty="0" smtClean="0"/>
              <a:t>. </a:t>
            </a:r>
            <a:r>
              <a:rPr lang="en-US" sz="2000" dirty="0" err="1" smtClean="0"/>
              <a:t>Vzniklá</a:t>
            </a:r>
            <a:r>
              <a:rPr lang="en-US" sz="2000" dirty="0" smtClean="0"/>
              <a:t> </a:t>
            </a:r>
            <a:r>
              <a:rPr lang="en-US" sz="2000" dirty="0" err="1" smtClean="0"/>
              <a:t>ztráta</a:t>
            </a:r>
            <a:r>
              <a:rPr lang="en-US" sz="2000" dirty="0" smtClean="0"/>
              <a:t> </a:t>
            </a:r>
            <a:r>
              <a:rPr lang="en-US" sz="2000" dirty="0" err="1" smtClean="0"/>
              <a:t>času</a:t>
            </a:r>
            <a:r>
              <a:rPr lang="en-US" sz="2000" dirty="0" smtClean="0"/>
              <a:t> </a:t>
            </a:r>
            <a:r>
              <a:rPr lang="en-US" sz="2000" dirty="0" err="1" smtClean="0"/>
              <a:t>však</a:t>
            </a:r>
            <a:r>
              <a:rPr lang="en-US" sz="2000" dirty="0" smtClean="0"/>
              <a:t> </a:t>
            </a:r>
            <a:r>
              <a:rPr lang="en-US" sz="2000" dirty="0" err="1" smtClean="0"/>
              <a:t>ukrajuje</a:t>
            </a:r>
            <a:r>
              <a:rPr lang="en-US" sz="2000" dirty="0" smtClean="0"/>
              <a:t> </a:t>
            </a:r>
            <a:r>
              <a:rPr lang="en-US" sz="2000" dirty="0" err="1" smtClean="0"/>
              <a:t>z</a:t>
            </a:r>
            <a:r>
              <a:rPr lang="en-US" sz="2000" dirty="0" smtClean="0"/>
              <a:t> </a:t>
            </a:r>
            <a:r>
              <a:rPr lang="en-US" sz="2000" dirty="0" err="1" smtClean="0"/>
              <a:t>toho</a:t>
            </a:r>
            <a:r>
              <a:rPr lang="en-US" sz="2000" dirty="0" smtClean="0"/>
              <a:t>, co </a:t>
            </a:r>
            <a:r>
              <a:rPr lang="en-US" sz="2000" dirty="0" err="1" smtClean="0"/>
              <a:t>bychom</a:t>
            </a:r>
            <a:r>
              <a:rPr lang="en-US" sz="2000" dirty="0" smtClean="0"/>
              <a:t> </a:t>
            </a:r>
            <a:r>
              <a:rPr lang="en-US" sz="2000" dirty="0" err="1" smtClean="0"/>
              <a:t>měli</a:t>
            </a:r>
            <a:r>
              <a:rPr lang="en-US" sz="2000" dirty="0" smtClean="0"/>
              <a:t> </a:t>
            </a:r>
            <a:r>
              <a:rPr lang="en-US" sz="2000" dirty="0" err="1" smtClean="0"/>
              <a:t>učit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vysoké</a:t>
            </a:r>
            <a:r>
              <a:rPr lang="en-US" sz="2000" dirty="0" smtClean="0"/>
              <a:t> </a:t>
            </a:r>
            <a:r>
              <a:rPr lang="en-US" sz="2000" dirty="0" err="1" smtClean="0"/>
              <a:t>škole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r>
              <a:rPr lang="en-US" dirty="0" smtClean="0"/>
              <a:t> </a:t>
            </a:r>
            <a:r>
              <a:rPr lang="en-US" dirty="0" err="1" smtClean="0"/>
              <a:t>platné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obecné</a:t>
            </a:r>
            <a:r>
              <a:rPr lang="en-US" dirty="0" smtClean="0"/>
              <a:t> </a:t>
            </a:r>
            <a:r>
              <a:rPr lang="en-US" dirty="0" err="1" smtClean="0"/>
              <a:t>rovině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Tím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r>
              <a:rPr lang="en-US" dirty="0" smtClean="0"/>
              <a:t> </a:t>
            </a:r>
            <a:r>
              <a:rPr lang="en-US" dirty="0" err="1" smtClean="0"/>
              <a:t>nastaven</a:t>
            </a:r>
            <a:r>
              <a:rPr lang="en-US" dirty="0" smtClean="0"/>
              <a:t> </a:t>
            </a:r>
            <a:r>
              <a:rPr lang="en-US" dirty="0" err="1" smtClean="0"/>
              <a:t>příliš</a:t>
            </a:r>
            <a:r>
              <a:rPr lang="en-US" dirty="0" smtClean="0"/>
              <a:t> </a:t>
            </a:r>
            <a:r>
              <a:rPr lang="en-US" dirty="0" err="1" smtClean="0"/>
              <a:t>velký</a:t>
            </a:r>
            <a:r>
              <a:rPr lang="en-US" dirty="0" smtClean="0"/>
              <a:t> </a:t>
            </a:r>
            <a:r>
              <a:rPr lang="en-US" dirty="0" err="1" smtClean="0"/>
              <a:t>požadavek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procento</a:t>
            </a:r>
            <a:r>
              <a:rPr lang="en-US" dirty="0" smtClean="0"/>
              <a:t> SŠ  </a:t>
            </a:r>
            <a:r>
              <a:rPr lang="en-US" dirty="0" err="1" smtClean="0"/>
              <a:t>vzdělané</a:t>
            </a:r>
            <a:r>
              <a:rPr lang="en-US" dirty="0" smtClean="0"/>
              <a:t> populace, </a:t>
            </a:r>
            <a:r>
              <a:rPr lang="en-US" dirty="0" err="1" smtClean="0"/>
              <a:t>došlo</a:t>
            </a:r>
            <a:r>
              <a:rPr lang="en-US" dirty="0" smtClean="0"/>
              <a:t> </a:t>
            </a:r>
            <a:r>
              <a:rPr lang="en-US" dirty="0" err="1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přenastavení</a:t>
            </a:r>
            <a:r>
              <a:rPr lang="en-US" dirty="0" smtClean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otevření</a:t>
            </a:r>
            <a:r>
              <a:rPr lang="en-US" dirty="0" smtClean="0"/>
              <a:t> </a:t>
            </a:r>
            <a:r>
              <a:rPr lang="en-US" dirty="0" err="1" smtClean="0"/>
              <a:t>systému</a:t>
            </a:r>
            <a:r>
              <a:rPr lang="en-US" dirty="0" smtClean="0"/>
              <a:t>, </a:t>
            </a:r>
            <a:r>
              <a:rPr lang="en-US" dirty="0" err="1" smtClean="0"/>
              <a:t>který</a:t>
            </a:r>
            <a:r>
              <a:rPr lang="en-US" dirty="0" smtClean="0"/>
              <a:t> je </a:t>
            </a:r>
            <a:r>
              <a:rPr lang="en-US" dirty="0" err="1" smtClean="0"/>
              <a:t>nyní</a:t>
            </a:r>
            <a:r>
              <a:rPr lang="en-US" dirty="0" smtClean="0"/>
              <a:t> </a:t>
            </a:r>
            <a:r>
              <a:rPr lang="en-US" dirty="0" err="1" smtClean="0"/>
              <a:t>velmi</a:t>
            </a:r>
            <a:r>
              <a:rPr lang="en-US" dirty="0" smtClean="0"/>
              <a:t> </a:t>
            </a:r>
            <a:r>
              <a:rPr lang="en-US" dirty="0" err="1" smtClean="0"/>
              <a:t>průchodný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cenu</a:t>
            </a:r>
            <a:r>
              <a:rPr lang="en-US" dirty="0" smtClean="0"/>
              <a:t> </a:t>
            </a:r>
            <a:r>
              <a:rPr lang="en-US" dirty="0" err="1" smtClean="0"/>
              <a:t>snížené</a:t>
            </a:r>
            <a:r>
              <a:rPr lang="en-US" dirty="0" smtClean="0"/>
              <a:t> </a:t>
            </a:r>
            <a:r>
              <a:rPr lang="en-US" dirty="0" err="1" smtClean="0"/>
              <a:t>kvality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dolní</a:t>
            </a:r>
            <a:r>
              <a:rPr lang="en-US" dirty="0" smtClean="0"/>
              <a:t> </a:t>
            </a:r>
            <a:r>
              <a:rPr lang="en-US" dirty="0" err="1" smtClean="0"/>
              <a:t>části</a:t>
            </a:r>
            <a:r>
              <a:rPr lang="en-US" dirty="0" smtClean="0"/>
              <a:t> </a:t>
            </a:r>
            <a:r>
              <a:rPr lang="en-US" dirty="0" err="1" smtClean="0"/>
              <a:t>spektra</a:t>
            </a:r>
            <a:r>
              <a:rPr lang="en-US" dirty="0" smtClean="0"/>
              <a:t> </a:t>
            </a:r>
            <a:r>
              <a:rPr lang="en-US" dirty="0" err="1" smtClean="0"/>
              <a:t>absolventů</a:t>
            </a:r>
            <a:r>
              <a:rPr lang="en-US" dirty="0" smtClean="0"/>
              <a:t>. </a:t>
            </a:r>
            <a:r>
              <a:rPr lang="en-US" dirty="0" err="1" smtClean="0"/>
              <a:t>Tím</a:t>
            </a:r>
            <a:r>
              <a:rPr lang="en-US" dirty="0" smtClean="0"/>
              <a:t> </a:t>
            </a:r>
            <a:r>
              <a:rPr lang="en-US" dirty="0" err="1" smtClean="0"/>
              <a:t>došlo</a:t>
            </a:r>
            <a:r>
              <a:rPr lang="en-US" dirty="0" smtClean="0"/>
              <a:t> </a:t>
            </a:r>
            <a:r>
              <a:rPr lang="en-US" dirty="0" err="1" smtClean="0"/>
              <a:t>nejen</a:t>
            </a:r>
            <a:r>
              <a:rPr lang="en-US" dirty="0" smtClean="0"/>
              <a:t> </a:t>
            </a:r>
            <a:r>
              <a:rPr lang="en-US" dirty="0" err="1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degradaci</a:t>
            </a:r>
            <a:r>
              <a:rPr lang="en-US" dirty="0" smtClean="0"/>
              <a:t> </a:t>
            </a:r>
            <a:r>
              <a:rPr lang="en-US" dirty="0" err="1" smtClean="0"/>
              <a:t>kvality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výstupu</a:t>
            </a:r>
            <a:r>
              <a:rPr lang="en-US" dirty="0" smtClean="0"/>
              <a:t> SŠ, ale </a:t>
            </a:r>
            <a:r>
              <a:rPr lang="en-US" dirty="0" err="1" smtClean="0"/>
              <a:t>rovněž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snížení</a:t>
            </a:r>
            <a:r>
              <a:rPr lang="en-US" dirty="0" smtClean="0"/>
              <a:t> </a:t>
            </a:r>
            <a:r>
              <a:rPr lang="en-US" dirty="0" err="1" smtClean="0"/>
              <a:t>společenského</a:t>
            </a:r>
            <a:r>
              <a:rPr lang="en-US" dirty="0" smtClean="0"/>
              <a:t> </a:t>
            </a:r>
            <a:r>
              <a:rPr lang="en-US" dirty="0" err="1" smtClean="0"/>
              <a:t>kreditu</a:t>
            </a:r>
            <a:r>
              <a:rPr lang="en-US" dirty="0" smtClean="0"/>
              <a:t> </a:t>
            </a:r>
            <a:r>
              <a:rPr lang="en-US" dirty="0" err="1" smtClean="0"/>
              <a:t>těch</a:t>
            </a:r>
            <a:r>
              <a:rPr lang="en-US" dirty="0" smtClean="0"/>
              <a:t>, </a:t>
            </a:r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dirty="0" err="1" smtClean="0"/>
              <a:t>končí</a:t>
            </a:r>
            <a:r>
              <a:rPr lang="en-US" dirty="0" smtClean="0"/>
              <a:t> se </a:t>
            </a:r>
            <a:r>
              <a:rPr lang="en-US" dirty="0" err="1" smtClean="0"/>
              <a:t>středním</a:t>
            </a:r>
            <a:r>
              <a:rPr lang="en-US" dirty="0" smtClean="0"/>
              <a:t> </a:t>
            </a:r>
            <a:r>
              <a:rPr lang="en-US" dirty="0" err="1" smtClean="0"/>
              <a:t>vzděláním</a:t>
            </a:r>
            <a:r>
              <a:rPr lang="en-US" dirty="0" smtClean="0"/>
              <a:t>,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odborným</a:t>
            </a:r>
            <a:r>
              <a:rPr lang="en-US" dirty="0" smtClean="0"/>
              <a:t> </a:t>
            </a:r>
            <a:r>
              <a:rPr lang="en-US" dirty="0" err="1" smtClean="0"/>
              <a:t>vzděláním</a:t>
            </a:r>
            <a:r>
              <a:rPr lang="en-US" dirty="0" smtClean="0"/>
              <a:t>. To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následek</a:t>
            </a:r>
            <a:r>
              <a:rPr lang="en-US" dirty="0" smtClean="0"/>
              <a:t> </a:t>
            </a:r>
            <a:r>
              <a:rPr lang="en-US" dirty="0" err="1" smtClean="0"/>
              <a:t>pokles</a:t>
            </a:r>
            <a:r>
              <a:rPr lang="en-US" dirty="0" smtClean="0"/>
              <a:t> </a:t>
            </a:r>
            <a:r>
              <a:rPr lang="en-US" dirty="0" err="1" smtClean="0"/>
              <a:t>zájmu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tomto</a:t>
            </a:r>
            <a:r>
              <a:rPr lang="en-US" dirty="0" smtClean="0"/>
              <a:t> </a:t>
            </a:r>
            <a:r>
              <a:rPr lang="en-US" dirty="0" err="1" smtClean="0"/>
              <a:t>sektoru</a:t>
            </a:r>
            <a:r>
              <a:rPr lang="en-US" dirty="0" smtClean="0"/>
              <a:t> </a:t>
            </a:r>
            <a:r>
              <a:rPr lang="en-US" dirty="0" err="1" smtClean="0"/>
              <a:t>důležitém</a:t>
            </a:r>
            <a:r>
              <a:rPr lang="en-US" dirty="0" smtClean="0"/>
              <a:t> pro </a:t>
            </a:r>
            <a:r>
              <a:rPr lang="en-US" dirty="0" err="1" smtClean="0"/>
              <a:t>nižší</a:t>
            </a:r>
            <a:r>
              <a:rPr lang="en-US" dirty="0" smtClean="0"/>
              <a:t> </a:t>
            </a:r>
            <a:r>
              <a:rPr lang="en-US" dirty="0" err="1" smtClean="0"/>
              <a:t>technické</a:t>
            </a:r>
            <a:r>
              <a:rPr lang="en-US" dirty="0" smtClean="0"/>
              <a:t> </a:t>
            </a:r>
            <a:r>
              <a:rPr lang="en-US" dirty="0" err="1" smtClean="0"/>
              <a:t>profese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Omezení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financování</a:t>
            </a:r>
            <a:r>
              <a:rPr lang="en-US" dirty="0" smtClean="0"/>
              <a:t> VŠ a </a:t>
            </a:r>
            <a:r>
              <a:rPr lang="en-US" dirty="0" err="1" smtClean="0"/>
              <a:t>vědeckvýzkumného</a:t>
            </a:r>
            <a:r>
              <a:rPr lang="en-US" dirty="0" smtClean="0"/>
              <a:t> </a:t>
            </a:r>
            <a:r>
              <a:rPr lang="en-US" dirty="0" err="1" smtClean="0"/>
              <a:t>sektoru</a:t>
            </a:r>
            <a:r>
              <a:rPr lang="en-US" dirty="0" smtClean="0"/>
              <a:t> se </a:t>
            </a:r>
            <a:r>
              <a:rPr lang="en-US" dirty="0" err="1" smtClean="0"/>
              <a:t>velmi</a:t>
            </a:r>
            <a:r>
              <a:rPr lang="en-US" dirty="0" smtClean="0"/>
              <a:t> </a:t>
            </a:r>
            <a:r>
              <a:rPr lang="en-US" dirty="0" err="1" smtClean="0"/>
              <a:t>negativně</a:t>
            </a:r>
            <a:r>
              <a:rPr lang="en-US" dirty="0" smtClean="0"/>
              <a:t> </a:t>
            </a:r>
            <a:r>
              <a:rPr lang="en-US" dirty="0" err="1" smtClean="0"/>
              <a:t>projevují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možnostech</a:t>
            </a:r>
            <a:r>
              <a:rPr lang="en-US" dirty="0" smtClean="0"/>
              <a:t> </a:t>
            </a:r>
            <a:r>
              <a:rPr lang="en-US" dirty="0" err="1" smtClean="0"/>
              <a:t>rozvoje</a:t>
            </a:r>
            <a:r>
              <a:rPr lang="en-US" dirty="0" smtClean="0"/>
              <a:t> </a:t>
            </a:r>
            <a:r>
              <a:rPr lang="en-US" dirty="0" err="1" smtClean="0"/>
              <a:t>systému</a:t>
            </a:r>
            <a:r>
              <a:rPr lang="en-US" dirty="0" smtClean="0"/>
              <a:t>. </a:t>
            </a:r>
            <a:r>
              <a:rPr lang="en-US" dirty="0" err="1" smtClean="0"/>
              <a:t>Tato</a:t>
            </a:r>
            <a:r>
              <a:rPr lang="en-US" dirty="0" smtClean="0"/>
              <a:t> </a:t>
            </a:r>
            <a:r>
              <a:rPr lang="en-US" dirty="0" err="1" smtClean="0"/>
              <a:t>otázka</a:t>
            </a:r>
            <a:r>
              <a:rPr lang="en-US" dirty="0" smtClean="0"/>
              <a:t> je </a:t>
            </a:r>
            <a:r>
              <a:rPr lang="en-US" dirty="0" err="1" smtClean="0"/>
              <a:t>značně</a:t>
            </a:r>
            <a:r>
              <a:rPr lang="en-US" dirty="0" smtClean="0"/>
              <a:t> </a:t>
            </a:r>
            <a:r>
              <a:rPr lang="en-US" dirty="0" err="1" smtClean="0"/>
              <a:t>komplexní</a:t>
            </a:r>
            <a:r>
              <a:rPr lang="en-US" dirty="0" smtClean="0"/>
              <a:t> a </a:t>
            </a:r>
            <a:r>
              <a:rPr lang="en-US" dirty="0" err="1" smtClean="0"/>
              <a:t>zasluhuje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samostatnou</a:t>
            </a:r>
            <a:r>
              <a:rPr lang="en-US" dirty="0" smtClean="0"/>
              <a:t> </a:t>
            </a:r>
            <a:r>
              <a:rPr lang="en-US" dirty="0" err="1" smtClean="0"/>
              <a:t>konferenci</a:t>
            </a:r>
            <a:r>
              <a:rPr lang="en-US" dirty="0" smtClean="0"/>
              <a:t>. Je </a:t>
            </a:r>
            <a:r>
              <a:rPr lang="en-US" dirty="0" err="1" smtClean="0"/>
              <a:t>však</a:t>
            </a:r>
            <a:r>
              <a:rPr lang="en-US" dirty="0" smtClean="0"/>
              <a:t> </a:t>
            </a:r>
            <a:r>
              <a:rPr lang="en-US" dirty="0" err="1" smtClean="0"/>
              <a:t>zřejmé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jakékoli</a:t>
            </a:r>
            <a:r>
              <a:rPr lang="en-US" dirty="0" smtClean="0"/>
              <a:t> </a:t>
            </a:r>
            <a:r>
              <a:rPr lang="en-US" dirty="0" err="1" smtClean="0"/>
              <a:t>plánované</a:t>
            </a:r>
            <a:r>
              <a:rPr lang="en-US" dirty="0" smtClean="0"/>
              <a:t> </a:t>
            </a:r>
            <a:r>
              <a:rPr lang="en-US" dirty="0" err="1" smtClean="0"/>
              <a:t>škrty</a:t>
            </a:r>
            <a:r>
              <a:rPr lang="en-US" dirty="0" smtClean="0"/>
              <a:t> </a:t>
            </a:r>
            <a:r>
              <a:rPr lang="en-US" dirty="0" err="1" smtClean="0"/>
              <a:t>dopadnou</a:t>
            </a:r>
            <a:r>
              <a:rPr lang="en-US" dirty="0" smtClean="0"/>
              <a:t> </a:t>
            </a:r>
            <a:r>
              <a:rPr lang="en-US" dirty="0" err="1" smtClean="0"/>
              <a:t>nevyhnutelně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konkurenseschopnost</a:t>
            </a:r>
            <a:r>
              <a:rPr lang="en-US" dirty="0" smtClean="0"/>
              <a:t> </a:t>
            </a:r>
            <a:r>
              <a:rPr lang="en-US" dirty="0" err="1" smtClean="0"/>
              <a:t>státu</a:t>
            </a:r>
            <a:r>
              <a:rPr lang="en-US" dirty="0" smtClean="0"/>
              <a:t>. V </a:t>
            </a:r>
            <a:r>
              <a:rPr lang="en-US" dirty="0" err="1" smtClean="0"/>
              <a:t>případě</a:t>
            </a:r>
            <a:r>
              <a:rPr lang="en-US" dirty="0" smtClean="0"/>
              <a:t>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trvání</a:t>
            </a:r>
            <a:r>
              <a:rPr lang="en-US" dirty="0" smtClean="0"/>
              <a:t> </a:t>
            </a:r>
            <a:r>
              <a:rPr lang="en-US" dirty="0" err="1" smtClean="0"/>
              <a:t>mohou</a:t>
            </a:r>
            <a:r>
              <a:rPr lang="en-US" dirty="0" smtClean="0"/>
              <a:t> </a:t>
            </a:r>
            <a:r>
              <a:rPr lang="en-US" dirty="0" err="1" smtClean="0"/>
              <a:t>postupně</a:t>
            </a:r>
            <a:r>
              <a:rPr lang="en-US" dirty="0" smtClean="0"/>
              <a:t> </a:t>
            </a:r>
            <a:r>
              <a:rPr lang="en-US" dirty="0" err="1" smtClean="0"/>
              <a:t>zaniknout</a:t>
            </a:r>
            <a:r>
              <a:rPr lang="en-US" dirty="0" smtClean="0"/>
              <a:t> </a:t>
            </a:r>
            <a:r>
              <a:rPr lang="en-US" dirty="0" err="1" smtClean="0"/>
              <a:t>některé</a:t>
            </a:r>
            <a:r>
              <a:rPr lang="en-US" dirty="0" smtClean="0"/>
              <a:t> </a:t>
            </a:r>
            <a:r>
              <a:rPr lang="en-US" dirty="0" err="1" smtClean="0"/>
              <a:t>z</a:t>
            </a:r>
            <a:r>
              <a:rPr lang="en-US" dirty="0" smtClean="0"/>
              <a:t> </a:t>
            </a:r>
            <a:r>
              <a:rPr lang="en-US" dirty="0" err="1" smtClean="0"/>
              <a:t>důležitých</a:t>
            </a:r>
            <a:r>
              <a:rPr lang="en-US" dirty="0" smtClean="0"/>
              <a:t> </a:t>
            </a:r>
            <a:r>
              <a:rPr lang="en-US" dirty="0" err="1" smtClean="0"/>
              <a:t>oborů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posléze</a:t>
            </a:r>
            <a:r>
              <a:rPr lang="en-US" dirty="0" smtClean="0"/>
              <a:t> </a:t>
            </a:r>
            <a:r>
              <a:rPr lang="en-US" dirty="0" err="1" smtClean="0"/>
              <a:t>nebude</a:t>
            </a:r>
            <a:r>
              <a:rPr lang="en-US" dirty="0" smtClean="0"/>
              <a:t> </a:t>
            </a:r>
            <a:r>
              <a:rPr lang="en-US" dirty="0" err="1" smtClean="0"/>
              <a:t>možno</a:t>
            </a:r>
            <a:r>
              <a:rPr lang="en-US" dirty="0" smtClean="0"/>
              <a:t> </a:t>
            </a:r>
            <a:r>
              <a:rPr lang="en-US" dirty="0" err="1" smtClean="0"/>
              <a:t>zrekonstruovat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r>
              <a:rPr lang="en-US" dirty="0" smtClean="0"/>
              <a:t> </a:t>
            </a:r>
            <a:r>
              <a:rPr lang="en-US" dirty="0" err="1" smtClean="0"/>
              <a:t>platné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obecné</a:t>
            </a:r>
            <a:r>
              <a:rPr lang="en-US" dirty="0" smtClean="0"/>
              <a:t> </a:t>
            </a:r>
            <a:r>
              <a:rPr lang="en-US" dirty="0" err="1" smtClean="0"/>
              <a:t>rovině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err="1" smtClean="0"/>
              <a:t>Další</a:t>
            </a:r>
            <a:r>
              <a:rPr lang="en-US" sz="2000" dirty="0" smtClean="0"/>
              <a:t> </a:t>
            </a:r>
            <a:r>
              <a:rPr lang="en-US" sz="2000" dirty="0" err="1" smtClean="0"/>
              <a:t>zátěž</a:t>
            </a:r>
            <a:r>
              <a:rPr lang="en-US" sz="2000" dirty="0" smtClean="0"/>
              <a:t> </a:t>
            </a:r>
            <a:r>
              <a:rPr lang="en-US" sz="2000" dirty="0" err="1" smtClean="0"/>
              <a:t>systému</a:t>
            </a:r>
            <a:r>
              <a:rPr lang="en-US" sz="2000" dirty="0" smtClean="0"/>
              <a:t>, </a:t>
            </a:r>
            <a:r>
              <a:rPr lang="en-US" sz="2000" dirty="0" err="1" smtClean="0"/>
              <a:t>která</a:t>
            </a:r>
            <a:r>
              <a:rPr lang="en-US" sz="2000" dirty="0" smtClean="0"/>
              <a:t> </a:t>
            </a:r>
            <a:r>
              <a:rPr lang="en-US" sz="2000" dirty="0" err="1" smtClean="0"/>
              <a:t>vznikne</a:t>
            </a:r>
            <a:r>
              <a:rPr lang="en-US" sz="2000" dirty="0" smtClean="0"/>
              <a:t> </a:t>
            </a:r>
            <a:r>
              <a:rPr lang="en-US" sz="2000" dirty="0" err="1" smtClean="0"/>
              <a:t>v</a:t>
            </a:r>
            <a:r>
              <a:rPr lang="en-US" sz="2000" dirty="0" smtClean="0"/>
              <a:t> </a:t>
            </a:r>
            <a:r>
              <a:rPr lang="en-US" sz="2000" dirty="0" err="1" smtClean="0"/>
              <a:t>důsledku</a:t>
            </a:r>
            <a:r>
              <a:rPr lang="en-US" sz="2000" dirty="0" smtClean="0"/>
              <a:t> </a:t>
            </a:r>
            <a:r>
              <a:rPr lang="en-US" sz="2000" dirty="0" err="1" smtClean="0"/>
              <a:t>nároků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udržitelnost</a:t>
            </a:r>
            <a:r>
              <a:rPr lang="en-US" sz="2000" dirty="0" smtClean="0"/>
              <a:t> </a:t>
            </a:r>
            <a:r>
              <a:rPr lang="en-US" sz="2000" dirty="0" err="1" smtClean="0"/>
              <a:t>projektů</a:t>
            </a:r>
            <a:r>
              <a:rPr lang="en-US" sz="2000" dirty="0" smtClean="0"/>
              <a:t> </a:t>
            </a:r>
            <a:r>
              <a:rPr lang="en-US" sz="2000" dirty="0" err="1" smtClean="0"/>
              <a:t>budovaných</a:t>
            </a:r>
            <a:r>
              <a:rPr lang="en-US" sz="2000" dirty="0" smtClean="0"/>
              <a:t> </a:t>
            </a:r>
            <a:r>
              <a:rPr lang="en-US" sz="2000" dirty="0" err="1" smtClean="0"/>
              <a:t>ze</a:t>
            </a:r>
            <a:r>
              <a:rPr lang="en-US" sz="2000" dirty="0" smtClean="0"/>
              <a:t> SF EU, by </a:t>
            </a:r>
            <a:r>
              <a:rPr lang="en-US" sz="2000" dirty="0" err="1" smtClean="0"/>
              <a:t>mohla</a:t>
            </a:r>
            <a:r>
              <a:rPr lang="en-US" sz="2000" dirty="0" smtClean="0"/>
              <a:t> </a:t>
            </a:r>
            <a:r>
              <a:rPr lang="en-US" sz="2000" dirty="0" err="1" smtClean="0"/>
              <a:t>být</a:t>
            </a:r>
            <a:r>
              <a:rPr lang="en-US" sz="2000" dirty="0" smtClean="0"/>
              <a:t> </a:t>
            </a:r>
            <a:r>
              <a:rPr lang="en-US" sz="2000" dirty="0" err="1" smtClean="0"/>
              <a:t>fatální</a:t>
            </a:r>
            <a:r>
              <a:rPr lang="en-US" sz="2000" dirty="0" smtClean="0"/>
              <a:t>, </a:t>
            </a:r>
            <a:r>
              <a:rPr lang="en-US" sz="2000" dirty="0" err="1" smtClean="0"/>
              <a:t>pokud</a:t>
            </a:r>
            <a:r>
              <a:rPr lang="en-US" sz="2000" dirty="0" smtClean="0"/>
              <a:t> </a:t>
            </a:r>
            <a:r>
              <a:rPr lang="en-US" sz="2000" dirty="0" err="1" smtClean="0"/>
              <a:t>nebude</a:t>
            </a:r>
            <a:r>
              <a:rPr lang="en-US" sz="2000" dirty="0" smtClean="0"/>
              <a:t> </a:t>
            </a:r>
            <a:r>
              <a:rPr lang="en-US" sz="2000" dirty="0" err="1" smtClean="0"/>
              <a:t>chybějící</a:t>
            </a:r>
            <a:r>
              <a:rPr lang="en-US" sz="2000" dirty="0" smtClean="0"/>
              <a:t> </a:t>
            </a:r>
            <a:r>
              <a:rPr lang="en-US" sz="2000" dirty="0" err="1" smtClean="0"/>
              <a:t>objem</a:t>
            </a:r>
            <a:r>
              <a:rPr lang="en-US" sz="2000" dirty="0" smtClean="0"/>
              <a:t> </a:t>
            </a:r>
            <a:r>
              <a:rPr lang="en-US" sz="2000" dirty="0" err="1" smtClean="0"/>
              <a:t>financí</a:t>
            </a:r>
            <a:r>
              <a:rPr lang="en-US" sz="2000" dirty="0" smtClean="0"/>
              <a:t> </a:t>
            </a:r>
            <a:r>
              <a:rPr lang="en-US" sz="2000" dirty="0" err="1" smtClean="0"/>
              <a:t>nalezen</a:t>
            </a:r>
            <a:r>
              <a:rPr lang="en-US" sz="2000" dirty="0" smtClean="0"/>
              <a:t> </a:t>
            </a:r>
            <a:r>
              <a:rPr lang="en-US" sz="2000" dirty="0" err="1" smtClean="0"/>
              <a:t>vně</a:t>
            </a:r>
            <a:r>
              <a:rPr lang="en-US" sz="2000" dirty="0" smtClean="0"/>
              <a:t> </a:t>
            </a:r>
            <a:r>
              <a:rPr lang="en-US" sz="2000" dirty="0" err="1" smtClean="0"/>
              <a:t>zdroje</a:t>
            </a:r>
            <a:r>
              <a:rPr lang="en-US" sz="2000" dirty="0" smtClean="0"/>
              <a:t> </a:t>
            </a:r>
            <a:r>
              <a:rPr lang="en-US" sz="2000" dirty="0" err="1" smtClean="0"/>
              <a:t>obvyklé</a:t>
            </a:r>
            <a:r>
              <a:rPr lang="en-US" sz="2000" dirty="0" smtClean="0"/>
              <a:t> </a:t>
            </a:r>
            <a:r>
              <a:rPr lang="en-US" sz="2000" dirty="0" smtClean="0"/>
              <a:t>pro </a:t>
            </a:r>
            <a:r>
              <a:rPr lang="en-US" sz="2000" dirty="0" err="1" smtClean="0"/>
              <a:t>veřejný</a:t>
            </a:r>
            <a:r>
              <a:rPr lang="en-US" sz="2000" dirty="0" smtClean="0"/>
              <a:t> </a:t>
            </a:r>
            <a:r>
              <a:rPr lang="en-US" sz="2000" dirty="0" err="1" smtClean="0"/>
              <a:t>sektor</a:t>
            </a:r>
            <a:r>
              <a:rPr lang="en-US" sz="2000" dirty="0" smtClean="0"/>
              <a:t> VŠ a </a:t>
            </a:r>
            <a:r>
              <a:rPr lang="en-US" sz="2000" dirty="0" err="1" smtClean="0"/>
              <a:t>výzkumu</a:t>
            </a:r>
            <a:r>
              <a:rPr lang="en-US" sz="2000" dirty="0" smtClean="0"/>
              <a:t>!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Velmi</a:t>
            </a:r>
            <a:r>
              <a:rPr lang="en-US" sz="2000" dirty="0" smtClean="0"/>
              <a:t> </a:t>
            </a:r>
            <a:r>
              <a:rPr lang="en-US" sz="2000" dirty="0" err="1" smtClean="0"/>
              <a:t>důležitým</a:t>
            </a:r>
            <a:r>
              <a:rPr lang="en-US" sz="2000" dirty="0" smtClean="0"/>
              <a:t> </a:t>
            </a:r>
            <a:r>
              <a:rPr lang="en-US" sz="2000" dirty="0" err="1" smtClean="0"/>
              <a:t>faktorem</a:t>
            </a:r>
            <a:r>
              <a:rPr lang="en-US" sz="2000" dirty="0" smtClean="0"/>
              <a:t> je </a:t>
            </a:r>
            <a:r>
              <a:rPr lang="en-US" sz="2000" dirty="0" err="1" smtClean="0"/>
              <a:t>spolupráce</a:t>
            </a:r>
            <a:r>
              <a:rPr lang="en-US" sz="2000" dirty="0" smtClean="0"/>
              <a:t> </a:t>
            </a:r>
            <a:r>
              <a:rPr lang="en-US" sz="2000" dirty="0" err="1" smtClean="0"/>
              <a:t>napříč</a:t>
            </a:r>
            <a:r>
              <a:rPr lang="en-US" sz="2000" dirty="0" smtClean="0"/>
              <a:t> </a:t>
            </a:r>
            <a:r>
              <a:rPr lang="en-US" sz="2000" dirty="0" err="1" smtClean="0"/>
              <a:t>vědecko-výzkumnou</a:t>
            </a:r>
            <a:r>
              <a:rPr lang="en-US" sz="2000" dirty="0" smtClean="0"/>
              <a:t> </a:t>
            </a:r>
            <a:r>
              <a:rPr lang="en-US" sz="2000" dirty="0" err="1" smtClean="0"/>
              <a:t>scénou</a:t>
            </a:r>
            <a:r>
              <a:rPr lang="en-US" sz="2000" dirty="0" smtClean="0"/>
              <a:t> a </a:t>
            </a:r>
            <a:r>
              <a:rPr lang="en-US" sz="2000" dirty="0" err="1" smtClean="0"/>
              <a:t>spolupráce</a:t>
            </a:r>
            <a:r>
              <a:rPr lang="en-US" sz="2000" dirty="0" smtClean="0"/>
              <a:t> </a:t>
            </a:r>
            <a:r>
              <a:rPr lang="en-US" sz="2000" dirty="0" err="1" smtClean="0"/>
              <a:t>s</a:t>
            </a:r>
            <a:r>
              <a:rPr lang="en-US" sz="2000" dirty="0" smtClean="0"/>
              <a:t> </a:t>
            </a:r>
            <a:r>
              <a:rPr lang="en-US" sz="2000" dirty="0" err="1" smtClean="0"/>
              <a:t>průmyslem</a:t>
            </a:r>
            <a:r>
              <a:rPr lang="en-US" sz="2000" dirty="0" smtClean="0"/>
              <a:t>. </a:t>
            </a:r>
            <a:r>
              <a:rPr lang="en-US" sz="2000" dirty="0" err="1" smtClean="0"/>
              <a:t>Zde</a:t>
            </a:r>
            <a:r>
              <a:rPr lang="en-US" sz="2000" dirty="0" smtClean="0"/>
              <a:t> </a:t>
            </a:r>
            <a:r>
              <a:rPr lang="en-US" sz="2000" dirty="0" err="1" smtClean="0"/>
              <a:t>leží</a:t>
            </a:r>
            <a:r>
              <a:rPr lang="en-US" sz="2000" dirty="0" smtClean="0"/>
              <a:t> </a:t>
            </a:r>
            <a:r>
              <a:rPr lang="en-US" sz="2000" dirty="0" err="1" smtClean="0"/>
              <a:t>velký</a:t>
            </a:r>
            <a:r>
              <a:rPr lang="en-US" sz="2000" dirty="0" smtClean="0"/>
              <a:t> </a:t>
            </a:r>
            <a:r>
              <a:rPr lang="en-US" sz="2000" dirty="0" err="1" smtClean="0"/>
              <a:t>potenciál</a:t>
            </a:r>
            <a:r>
              <a:rPr lang="en-US" sz="2000" dirty="0" smtClean="0"/>
              <a:t> pro </a:t>
            </a:r>
            <a:r>
              <a:rPr lang="en-US" sz="2000" dirty="0" err="1" smtClean="0"/>
              <a:t>budoucí</a:t>
            </a:r>
            <a:r>
              <a:rPr lang="en-US" sz="2000" dirty="0" smtClean="0"/>
              <a:t> </a:t>
            </a:r>
            <a:r>
              <a:rPr lang="en-US" sz="2000" dirty="0" err="1" smtClean="0"/>
              <a:t>rozvoj</a:t>
            </a:r>
            <a:r>
              <a:rPr lang="en-US" sz="2000" dirty="0" smtClean="0"/>
              <a:t>. </a:t>
            </a:r>
            <a:r>
              <a:rPr lang="en-US" sz="2000" dirty="0" err="1" smtClean="0"/>
              <a:t>Zatímco</a:t>
            </a:r>
            <a:r>
              <a:rPr lang="en-US" sz="2000" dirty="0" smtClean="0"/>
              <a:t> </a:t>
            </a:r>
            <a:r>
              <a:rPr lang="en-US" sz="2000" dirty="0" err="1" smtClean="0"/>
              <a:t>spolupráce</a:t>
            </a:r>
            <a:r>
              <a:rPr lang="en-US" sz="2000" dirty="0" smtClean="0"/>
              <a:t> </a:t>
            </a:r>
            <a:r>
              <a:rPr lang="en-US" sz="2000" dirty="0" err="1" smtClean="0"/>
              <a:t>mezi</a:t>
            </a:r>
            <a:r>
              <a:rPr lang="en-US" sz="2000" dirty="0" smtClean="0"/>
              <a:t> AVČR a VŠ </a:t>
            </a:r>
            <a:r>
              <a:rPr lang="en-US" sz="2000" dirty="0" err="1" smtClean="0"/>
              <a:t>funguje</a:t>
            </a:r>
            <a:r>
              <a:rPr lang="en-US" sz="2000" dirty="0" smtClean="0"/>
              <a:t> </a:t>
            </a:r>
            <a:r>
              <a:rPr lang="en-US" sz="2000" dirty="0" err="1" smtClean="0"/>
              <a:t>velmi</a:t>
            </a:r>
            <a:r>
              <a:rPr lang="en-US" sz="2000" dirty="0" smtClean="0"/>
              <a:t> </a:t>
            </a:r>
            <a:r>
              <a:rPr lang="en-US" sz="2000" dirty="0" err="1" smtClean="0"/>
              <a:t>dobře</a:t>
            </a:r>
            <a:r>
              <a:rPr lang="en-US" sz="2000" dirty="0" smtClean="0"/>
              <a:t>, </a:t>
            </a:r>
            <a:r>
              <a:rPr lang="en-US" sz="2000" dirty="0" err="1" smtClean="0"/>
              <a:t>problémy</a:t>
            </a:r>
            <a:r>
              <a:rPr lang="en-US" sz="2000" dirty="0" smtClean="0"/>
              <a:t> se </a:t>
            </a:r>
            <a:r>
              <a:rPr lang="en-US" sz="2000" dirty="0" err="1" smtClean="0"/>
              <a:t>objevují</a:t>
            </a:r>
            <a:r>
              <a:rPr lang="en-US" sz="2000" dirty="0" smtClean="0"/>
              <a:t> </a:t>
            </a:r>
            <a:r>
              <a:rPr lang="en-US" sz="2000" dirty="0" err="1" smtClean="0"/>
              <a:t>v</a:t>
            </a:r>
            <a:r>
              <a:rPr lang="en-US" sz="2000" dirty="0" smtClean="0"/>
              <a:t> </a:t>
            </a:r>
            <a:r>
              <a:rPr lang="en-US" sz="2000" dirty="0" err="1" smtClean="0"/>
              <a:t>oblasti</a:t>
            </a:r>
            <a:r>
              <a:rPr lang="en-US" sz="2000" dirty="0" smtClean="0"/>
              <a:t> </a:t>
            </a:r>
            <a:r>
              <a:rPr lang="en-US" sz="2000" dirty="0" err="1" smtClean="0"/>
              <a:t>spolupráce</a:t>
            </a:r>
            <a:r>
              <a:rPr lang="en-US" sz="2000" dirty="0" smtClean="0"/>
              <a:t> </a:t>
            </a:r>
            <a:r>
              <a:rPr lang="en-US" sz="2000" dirty="0" err="1" smtClean="0"/>
              <a:t>s</a:t>
            </a:r>
            <a:r>
              <a:rPr lang="en-US" sz="2000" dirty="0" smtClean="0"/>
              <a:t> </a:t>
            </a:r>
            <a:r>
              <a:rPr lang="en-US" sz="2000" dirty="0" err="1" smtClean="0"/>
              <a:t>průmyslem</a:t>
            </a:r>
            <a:r>
              <a:rPr lang="en-US" sz="2000" dirty="0" smtClean="0"/>
              <a:t>.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srovnání</a:t>
            </a:r>
            <a:r>
              <a:rPr lang="en-US" sz="2000" dirty="0" smtClean="0"/>
              <a:t> </a:t>
            </a:r>
            <a:r>
              <a:rPr lang="en-US" sz="2000" dirty="0" err="1" smtClean="0"/>
              <a:t>s</a:t>
            </a:r>
            <a:r>
              <a:rPr lang="en-US" sz="2000" dirty="0" smtClean="0"/>
              <a:t> </a:t>
            </a:r>
            <a:r>
              <a:rPr lang="en-US" sz="2000" dirty="0" err="1" smtClean="0"/>
              <a:t>jinými</a:t>
            </a:r>
            <a:r>
              <a:rPr lang="en-US" sz="2000" dirty="0" smtClean="0"/>
              <a:t> </a:t>
            </a:r>
            <a:r>
              <a:rPr lang="en-US" sz="2000" dirty="0" err="1" smtClean="0"/>
              <a:t>zeměmi</a:t>
            </a:r>
            <a:r>
              <a:rPr lang="en-US" sz="2000" dirty="0" smtClean="0"/>
              <a:t> </a:t>
            </a:r>
            <a:r>
              <a:rPr lang="en-US" sz="2000" dirty="0" err="1" smtClean="0"/>
              <a:t>existuje</a:t>
            </a:r>
            <a:r>
              <a:rPr lang="en-US" sz="2000" dirty="0" smtClean="0"/>
              <a:t> </a:t>
            </a:r>
            <a:r>
              <a:rPr lang="en-US" sz="2000" dirty="0" err="1" smtClean="0"/>
              <a:t>jen</a:t>
            </a:r>
            <a:r>
              <a:rPr lang="en-US" sz="2000" dirty="0" smtClean="0"/>
              <a:t> </a:t>
            </a:r>
            <a:r>
              <a:rPr lang="en-US" sz="2000" dirty="0" err="1" smtClean="0"/>
              <a:t>velmi</a:t>
            </a:r>
            <a:r>
              <a:rPr lang="en-US" sz="2000" dirty="0" smtClean="0"/>
              <a:t> </a:t>
            </a:r>
            <a:r>
              <a:rPr lang="en-US" sz="2000" dirty="0" err="1" smtClean="0"/>
              <a:t>malý</a:t>
            </a:r>
            <a:r>
              <a:rPr lang="en-US" sz="2000" dirty="0" smtClean="0"/>
              <a:t> </a:t>
            </a:r>
            <a:r>
              <a:rPr lang="en-US" sz="2000" dirty="0" err="1" smtClean="0"/>
              <a:t>objem</a:t>
            </a:r>
            <a:r>
              <a:rPr lang="en-US" sz="2000" dirty="0" smtClean="0"/>
              <a:t> </a:t>
            </a:r>
            <a:r>
              <a:rPr lang="en-US" sz="2000" dirty="0" err="1" smtClean="0"/>
              <a:t>poptávky</a:t>
            </a:r>
            <a:r>
              <a:rPr lang="en-US" sz="2000" dirty="0" smtClean="0"/>
              <a:t> </a:t>
            </a:r>
            <a:r>
              <a:rPr lang="en-US" sz="2000" dirty="0" err="1" smtClean="0"/>
              <a:t>ze</a:t>
            </a:r>
            <a:r>
              <a:rPr lang="en-US" sz="2000" dirty="0" smtClean="0"/>
              <a:t> </a:t>
            </a:r>
            <a:r>
              <a:rPr lang="en-US" sz="2000" dirty="0" err="1" smtClean="0"/>
              <a:t>strany</a:t>
            </a:r>
            <a:r>
              <a:rPr lang="en-US" sz="2000" dirty="0" smtClean="0"/>
              <a:t> </a:t>
            </a:r>
            <a:r>
              <a:rPr lang="en-US" sz="2000" dirty="0" err="1" smtClean="0"/>
              <a:t>podniků</a:t>
            </a:r>
            <a:r>
              <a:rPr lang="en-US" sz="2000" dirty="0" smtClean="0"/>
              <a:t> </a:t>
            </a:r>
            <a:r>
              <a:rPr lang="en-US" sz="2000" dirty="0" err="1" smtClean="0"/>
              <a:t>směrem</a:t>
            </a:r>
            <a:r>
              <a:rPr lang="en-US" sz="2000" dirty="0" smtClean="0"/>
              <a:t> </a:t>
            </a:r>
            <a:r>
              <a:rPr lang="en-US" sz="2000" dirty="0" err="1" smtClean="0"/>
              <a:t>k</a:t>
            </a:r>
            <a:r>
              <a:rPr lang="en-US" sz="2000" dirty="0" smtClean="0"/>
              <a:t> </a:t>
            </a:r>
            <a:r>
              <a:rPr lang="en-US" sz="2000" dirty="0" err="1" smtClean="0"/>
              <a:t>univerzitám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Systém</a:t>
            </a:r>
            <a:r>
              <a:rPr lang="en-US" sz="2000" dirty="0" smtClean="0"/>
              <a:t> </a:t>
            </a:r>
            <a:r>
              <a:rPr lang="en-US" sz="2000" dirty="0" err="1" smtClean="0"/>
              <a:t>limitů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počty</a:t>
            </a:r>
            <a:r>
              <a:rPr lang="en-US" sz="2000" dirty="0" smtClean="0"/>
              <a:t> </a:t>
            </a:r>
            <a:r>
              <a:rPr lang="en-US" sz="2000" dirty="0" err="1" smtClean="0"/>
              <a:t>studentů</a:t>
            </a:r>
            <a:r>
              <a:rPr lang="en-US" sz="2000" dirty="0" smtClean="0"/>
              <a:t> je </a:t>
            </a:r>
            <a:r>
              <a:rPr lang="en-US" sz="2000" dirty="0" err="1" smtClean="0"/>
              <a:t>málo</a:t>
            </a:r>
            <a:r>
              <a:rPr lang="en-US" sz="2000" dirty="0" smtClean="0"/>
              <a:t> </a:t>
            </a:r>
            <a:r>
              <a:rPr lang="en-US" sz="2000" dirty="0" err="1" smtClean="0"/>
              <a:t>selektivní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kvalitě</a:t>
            </a:r>
            <a:r>
              <a:rPr lang="en-US" sz="2000" dirty="0" smtClean="0"/>
              <a:t> </a:t>
            </a:r>
            <a:r>
              <a:rPr lang="en-US" sz="2000" dirty="0" err="1" smtClean="0"/>
              <a:t>škol</a:t>
            </a:r>
            <a:r>
              <a:rPr lang="en-US" sz="2000" dirty="0" smtClean="0"/>
              <a:t> a </a:t>
            </a:r>
            <a:r>
              <a:rPr lang="en-US" sz="2000" dirty="0" err="1" smtClean="0"/>
              <a:t>rovněž</a:t>
            </a:r>
            <a:r>
              <a:rPr lang="en-US" sz="2000" dirty="0" smtClean="0"/>
              <a:t> </a:t>
            </a:r>
            <a:r>
              <a:rPr lang="en-US" sz="2000" dirty="0" err="1" smtClean="0"/>
              <a:t>nemá</a:t>
            </a:r>
            <a:r>
              <a:rPr lang="en-US" sz="2000" dirty="0" smtClean="0"/>
              <a:t> </a:t>
            </a:r>
            <a:r>
              <a:rPr lang="en-US" sz="2000" dirty="0" err="1" smtClean="0"/>
              <a:t>mechanizmus</a:t>
            </a:r>
            <a:r>
              <a:rPr lang="en-US" sz="2000" dirty="0" smtClean="0"/>
              <a:t>, </a:t>
            </a:r>
            <a:r>
              <a:rPr lang="en-US" sz="2000" dirty="0" err="1" smtClean="0"/>
              <a:t>který</a:t>
            </a:r>
            <a:r>
              <a:rPr lang="en-US" sz="2000" dirty="0" smtClean="0"/>
              <a:t> by </a:t>
            </a:r>
            <a:r>
              <a:rPr lang="en-US" sz="2000" dirty="0" err="1" smtClean="0"/>
              <a:t>mohl</a:t>
            </a:r>
            <a:r>
              <a:rPr lang="en-US" sz="2000" dirty="0" smtClean="0"/>
              <a:t> </a:t>
            </a:r>
            <a:r>
              <a:rPr lang="en-US" sz="2000" dirty="0" err="1" smtClean="0"/>
              <a:t>stimulovat</a:t>
            </a:r>
            <a:r>
              <a:rPr lang="en-US" sz="2000" dirty="0" smtClean="0"/>
              <a:t> </a:t>
            </a:r>
            <a:r>
              <a:rPr lang="en-US" sz="2000" dirty="0" err="1" smtClean="0"/>
              <a:t>rozvoj</a:t>
            </a:r>
            <a:r>
              <a:rPr lang="en-US" sz="2000" dirty="0" smtClean="0"/>
              <a:t> </a:t>
            </a:r>
            <a:r>
              <a:rPr lang="en-US" sz="2000" dirty="0" err="1" smtClean="0"/>
              <a:t>technických</a:t>
            </a:r>
            <a:r>
              <a:rPr lang="en-US" sz="2000" dirty="0" smtClean="0"/>
              <a:t> </a:t>
            </a:r>
            <a:r>
              <a:rPr lang="en-US" sz="2000" dirty="0" err="1" smtClean="0"/>
              <a:t>oborů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Problémy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narážíme</a:t>
            </a:r>
            <a:r>
              <a:rPr lang="en-US" dirty="0" smtClean="0"/>
              <a:t> </a:t>
            </a:r>
            <a:r>
              <a:rPr lang="en-US" dirty="0" err="1" smtClean="0"/>
              <a:t>lokálně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353" dirty="0" err="1" smtClean="0"/>
              <a:t>Velkým</a:t>
            </a:r>
            <a:r>
              <a:rPr lang="en-US" sz="2353" dirty="0" smtClean="0"/>
              <a:t> </a:t>
            </a:r>
            <a:r>
              <a:rPr lang="en-US" sz="2353" dirty="0" err="1" smtClean="0"/>
              <a:t>lokálním</a:t>
            </a:r>
            <a:r>
              <a:rPr lang="en-US" sz="2353" dirty="0" smtClean="0"/>
              <a:t> </a:t>
            </a:r>
            <a:r>
              <a:rPr lang="en-US" sz="2353" dirty="0" err="1" smtClean="0"/>
              <a:t>problémem</a:t>
            </a:r>
            <a:r>
              <a:rPr lang="en-US" sz="2353" dirty="0" smtClean="0"/>
              <a:t> </a:t>
            </a:r>
            <a:r>
              <a:rPr lang="en-US" sz="2353" dirty="0" err="1" smtClean="0"/>
              <a:t>výzkumných</a:t>
            </a:r>
            <a:r>
              <a:rPr lang="en-US" sz="2353" dirty="0" smtClean="0"/>
              <a:t> </a:t>
            </a:r>
            <a:r>
              <a:rPr lang="en-US" sz="2353" dirty="0" err="1" smtClean="0"/>
              <a:t>organizací</a:t>
            </a:r>
            <a:r>
              <a:rPr lang="en-US" sz="2353" dirty="0" smtClean="0"/>
              <a:t> a </a:t>
            </a:r>
            <a:r>
              <a:rPr lang="en-US" sz="2353" dirty="0" err="1" smtClean="0"/>
              <a:t>vysokých</a:t>
            </a:r>
            <a:r>
              <a:rPr lang="en-US" sz="2353" dirty="0" smtClean="0"/>
              <a:t> </a:t>
            </a:r>
            <a:r>
              <a:rPr lang="en-US" sz="2353" dirty="0" err="1" smtClean="0"/>
              <a:t>škol</a:t>
            </a:r>
            <a:r>
              <a:rPr lang="en-US" sz="2353" dirty="0" smtClean="0"/>
              <a:t> </a:t>
            </a:r>
            <a:r>
              <a:rPr lang="en-US" sz="2353" dirty="0" err="1" smtClean="0"/>
              <a:t>na</a:t>
            </a:r>
            <a:r>
              <a:rPr lang="en-US" sz="2353" dirty="0" smtClean="0"/>
              <a:t> </a:t>
            </a:r>
            <a:r>
              <a:rPr lang="en-US" sz="2353" dirty="0" err="1" smtClean="0"/>
              <a:t>území</a:t>
            </a:r>
            <a:r>
              <a:rPr lang="en-US" sz="2353" dirty="0" smtClean="0"/>
              <a:t> </a:t>
            </a:r>
            <a:r>
              <a:rPr lang="en-US" sz="2353" dirty="0" err="1" smtClean="0"/>
              <a:t>Prahy</a:t>
            </a:r>
            <a:r>
              <a:rPr lang="en-US" sz="2353" dirty="0" smtClean="0"/>
              <a:t> je </a:t>
            </a:r>
            <a:r>
              <a:rPr lang="en-US" sz="2353" dirty="0" err="1" smtClean="0"/>
              <a:t>jejich</a:t>
            </a:r>
            <a:r>
              <a:rPr lang="en-US" sz="2353" dirty="0" smtClean="0"/>
              <a:t> </a:t>
            </a:r>
            <a:r>
              <a:rPr lang="en-US" sz="2353" dirty="0" err="1" smtClean="0"/>
              <a:t>faktické</a:t>
            </a:r>
            <a:r>
              <a:rPr lang="en-US" sz="2353" dirty="0" smtClean="0"/>
              <a:t> </a:t>
            </a:r>
            <a:r>
              <a:rPr lang="en-US" sz="2353" dirty="0" err="1" smtClean="0"/>
              <a:t>odříznutí</a:t>
            </a:r>
            <a:r>
              <a:rPr lang="en-US" sz="2353" dirty="0" smtClean="0"/>
              <a:t> </a:t>
            </a:r>
            <a:r>
              <a:rPr lang="en-US" sz="2353" dirty="0" err="1" smtClean="0"/>
              <a:t>od</a:t>
            </a:r>
            <a:r>
              <a:rPr lang="en-US" sz="2353" dirty="0" smtClean="0"/>
              <a:t> </a:t>
            </a:r>
            <a:r>
              <a:rPr lang="en-US" sz="2353" dirty="0" err="1" smtClean="0"/>
              <a:t>zdrojů</a:t>
            </a:r>
            <a:r>
              <a:rPr lang="en-US" sz="2353" dirty="0" smtClean="0"/>
              <a:t> </a:t>
            </a:r>
            <a:r>
              <a:rPr lang="en-US" sz="2353" dirty="0" err="1" smtClean="0"/>
              <a:t>financování</a:t>
            </a:r>
            <a:r>
              <a:rPr lang="en-US" sz="2353" dirty="0" smtClean="0"/>
              <a:t> </a:t>
            </a:r>
            <a:r>
              <a:rPr lang="en-US" sz="2353" dirty="0" err="1" smtClean="0"/>
              <a:t>z</a:t>
            </a:r>
            <a:r>
              <a:rPr lang="en-US" sz="2353" dirty="0" smtClean="0"/>
              <a:t> SF EU. </a:t>
            </a:r>
            <a:r>
              <a:rPr lang="en-US" sz="2353" dirty="0" err="1" smtClean="0"/>
              <a:t>Tento</a:t>
            </a:r>
            <a:r>
              <a:rPr lang="en-US" sz="2353" dirty="0" smtClean="0"/>
              <a:t> </a:t>
            </a:r>
            <a:r>
              <a:rPr lang="en-US" sz="2353" dirty="0" err="1" smtClean="0"/>
              <a:t>problém</a:t>
            </a:r>
            <a:r>
              <a:rPr lang="en-US" sz="2353" dirty="0" smtClean="0"/>
              <a:t> je </a:t>
            </a:r>
            <a:r>
              <a:rPr lang="en-US" sz="2353" dirty="0" err="1" smtClean="0"/>
              <a:t>důsledkem</a:t>
            </a:r>
            <a:r>
              <a:rPr lang="en-US" sz="2353" dirty="0" smtClean="0"/>
              <a:t> </a:t>
            </a:r>
            <a:r>
              <a:rPr lang="en-US" sz="2353" dirty="0" err="1" smtClean="0"/>
              <a:t>podmínek</a:t>
            </a:r>
            <a:r>
              <a:rPr lang="en-US" sz="2353" dirty="0" smtClean="0"/>
              <a:t> </a:t>
            </a:r>
            <a:r>
              <a:rPr lang="en-US" sz="2353" dirty="0" err="1" smtClean="0"/>
              <a:t>dojednaných</a:t>
            </a:r>
            <a:r>
              <a:rPr lang="en-US" sz="2353" dirty="0" smtClean="0"/>
              <a:t> </a:t>
            </a:r>
            <a:r>
              <a:rPr lang="en-US" sz="2353" dirty="0" err="1" smtClean="0"/>
              <a:t>v</a:t>
            </a:r>
            <a:r>
              <a:rPr lang="en-US" sz="2353" dirty="0" smtClean="0"/>
              <a:t> </a:t>
            </a:r>
            <a:r>
              <a:rPr lang="en-US" sz="2353" dirty="0" err="1" smtClean="0"/>
              <a:t>minulém</a:t>
            </a:r>
            <a:r>
              <a:rPr lang="en-US" sz="2353" dirty="0" smtClean="0"/>
              <a:t> </a:t>
            </a:r>
            <a:r>
              <a:rPr lang="en-US" sz="2353" dirty="0" err="1" smtClean="0"/>
              <a:t>období</a:t>
            </a:r>
            <a:r>
              <a:rPr lang="en-US" sz="2353" dirty="0" smtClean="0"/>
              <a:t>. </a:t>
            </a:r>
            <a:r>
              <a:rPr lang="en-US" sz="2353" dirty="0" err="1" smtClean="0"/>
              <a:t>Např</a:t>
            </a:r>
            <a:r>
              <a:rPr lang="en-US" sz="2353" dirty="0" smtClean="0"/>
              <a:t>. </a:t>
            </a:r>
            <a:r>
              <a:rPr lang="en-US" sz="2353" dirty="0" err="1" smtClean="0"/>
              <a:t>na</a:t>
            </a:r>
            <a:r>
              <a:rPr lang="en-US" sz="2353" dirty="0" smtClean="0"/>
              <a:t> </a:t>
            </a:r>
            <a:r>
              <a:rPr lang="en-US" sz="2353" dirty="0" err="1" smtClean="0"/>
              <a:t>Slovensku</a:t>
            </a:r>
            <a:r>
              <a:rPr lang="en-US" sz="2353" dirty="0" smtClean="0"/>
              <a:t> </a:t>
            </a:r>
            <a:r>
              <a:rPr lang="en-US" sz="2353" dirty="0" err="1" smtClean="0"/>
              <a:t>či</a:t>
            </a:r>
            <a:r>
              <a:rPr lang="en-US" sz="2353" dirty="0" smtClean="0"/>
              <a:t> </a:t>
            </a:r>
            <a:r>
              <a:rPr lang="en-US" sz="2353" dirty="0" err="1" smtClean="0"/>
              <a:t>v</a:t>
            </a:r>
            <a:r>
              <a:rPr lang="en-US" sz="2353" dirty="0" smtClean="0"/>
              <a:t> </a:t>
            </a:r>
            <a:r>
              <a:rPr lang="en-US" sz="2353" dirty="0" err="1" smtClean="0"/>
              <a:t>Maďarsku</a:t>
            </a:r>
            <a:r>
              <a:rPr lang="en-US" sz="2353" dirty="0" smtClean="0"/>
              <a:t> </a:t>
            </a:r>
            <a:r>
              <a:rPr lang="en-US" sz="2353" dirty="0" err="1" smtClean="0"/>
              <a:t>takový</a:t>
            </a:r>
            <a:r>
              <a:rPr lang="en-US" sz="2353" dirty="0" smtClean="0"/>
              <a:t> </a:t>
            </a:r>
            <a:r>
              <a:rPr lang="en-US" sz="2353" dirty="0" err="1" smtClean="0"/>
              <a:t>problém</a:t>
            </a:r>
            <a:r>
              <a:rPr lang="en-US" sz="2353" dirty="0" smtClean="0"/>
              <a:t> </a:t>
            </a:r>
            <a:r>
              <a:rPr lang="en-US" sz="2353" dirty="0" err="1" smtClean="0"/>
              <a:t>není</a:t>
            </a:r>
            <a:r>
              <a:rPr lang="en-US" sz="2353" dirty="0" smtClean="0"/>
              <a:t>. V </a:t>
            </a:r>
            <a:r>
              <a:rPr lang="en-US" sz="2353" dirty="0" err="1" smtClean="0"/>
              <a:t>důsledku</a:t>
            </a:r>
            <a:r>
              <a:rPr lang="en-US" sz="2353" dirty="0" smtClean="0"/>
              <a:t> </a:t>
            </a:r>
            <a:r>
              <a:rPr lang="en-US" sz="2353" dirty="0" err="1" smtClean="0"/>
              <a:t>toho</a:t>
            </a:r>
            <a:r>
              <a:rPr lang="en-US" sz="2353" dirty="0" smtClean="0"/>
              <a:t> </a:t>
            </a:r>
            <a:r>
              <a:rPr lang="en-US" sz="2353" dirty="0" err="1" smtClean="0"/>
              <a:t>jsou</a:t>
            </a:r>
            <a:r>
              <a:rPr lang="en-US" sz="2353" dirty="0" smtClean="0"/>
              <a:t> </a:t>
            </a:r>
            <a:r>
              <a:rPr lang="en-US" sz="2353" dirty="0" err="1" smtClean="0"/>
              <a:t>cca</a:t>
            </a:r>
            <a:r>
              <a:rPr lang="en-US" sz="2353" dirty="0" smtClean="0"/>
              <a:t>. 3/4 </a:t>
            </a:r>
            <a:r>
              <a:rPr lang="en-US" sz="2353" dirty="0" err="1" smtClean="0"/>
              <a:t>výzkumné</a:t>
            </a:r>
            <a:r>
              <a:rPr lang="en-US" sz="2353" dirty="0" smtClean="0"/>
              <a:t> </a:t>
            </a:r>
            <a:r>
              <a:rPr lang="en-US" sz="2353" dirty="0" err="1" smtClean="0"/>
              <a:t>kapacity</a:t>
            </a:r>
            <a:r>
              <a:rPr lang="en-US" sz="2353" dirty="0" smtClean="0"/>
              <a:t> ČR </a:t>
            </a:r>
            <a:r>
              <a:rPr lang="en-US" sz="2353" dirty="0" err="1" smtClean="0"/>
              <a:t>odříznuty</a:t>
            </a:r>
            <a:r>
              <a:rPr lang="en-US" sz="2353" dirty="0" smtClean="0"/>
              <a:t> </a:t>
            </a:r>
            <a:r>
              <a:rPr lang="en-US" sz="2353" dirty="0" err="1" smtClean="0"/>
              <a:t>od</a:t>
            </a:r>
            <a:r>
              <a:rPr lang="en-US" sz="2353" dirty="0" smtClean="0"/>
              <a:t> </a:t>
            </a:r>
            <a:r>
              <a:rPr lang="en-US" sz="2353" dirty="0" err="1" smtClean="0"/>
              <a:t>možnosti</a:t>
            </a:r>
            <a:r>
              <a:rPr lang="en-US" sz="2353" dirty="0" smtClean="0"/>
              <a:t> </a:t>
            </a:r>
            <a:r>
              <a:rPr lang="en-US" sz="2353" dirty="0" err="1" smtClean="0"/>
              <a:t>adekvátního</a:t>
            </a:r>
            <a:r>
              <a:rPr lang="en-US" sz="2353" dirty="0" smtClean="0"/>
              <a:t> </a:t>
            </a:r>
            <a:r>
              <a:rPr lang="en-US" sz="2353" dirty="0" err="1" smtClean="0"/>
              <a:t>rozvoje</a:t>
            </a:r>
            <a:r>
              <a:rPr lang="en-US" sz="2353" dirty="0" smtClean="0"/>
              <a:t>. </a:t>
            </a:r>
            <a:r>
              <a:rPr lang="en-US" sz="2353" dirty="0" err="1" smtClean="0"/>
              <a:t>Tento</a:t>
            </a:r>
            <a:r>
              <a:rPr lang="en-US" sz="2353" dirty="0" smtClean="0"/>
              <a:t> </a:t>
            </a:r>
            <a:r>
              <a:rPr lang="en-US" sz="2353" dirty="0" err="1" smtClean="0"/>
              <a:t>problém</a:t>
            </a:r>
            <a:r>
              <a:rPr lang="en-US" sz="2353" dirty="0" smtClean="0"/>
              <a:t> </a:t>
            </a:r>
            <a:r>
              <a:rPr lang="en-US" sz="2353" dirty="0" err="1" smtClean="0"/>
              <a:t>dopadá</a:t>
            </a:r>
            <a:r>
              <a:rPr lang="en-US" sz="2353" dirty="0" smtClean="0"/>
              <a:t> </a:t>
            </a:r>
            <a:r>
              <a:rPr lang="en-US" sz="2353" dirty="0" err="1" smtClean="0"/>
              <a:t>na</a:t>
            </a:r>
            <a:r>
              <a:rPr lang="en-US" sz="2353" dirty="0" smtClean="0"/>
              <a:t> </a:t>
            </a:r>
            <a:r>
              <a:rPr lang="en-US" sz="2353" dirty="0" err="1" smtClean="0"/>
              <a:t>pražské</a:t>
            </a:r>
            <a:r>
              <a:rPr lang="en-US" sz="2353" dirty="0" smtClean="0"/>
              <a:t> </a:t>
            </a:r>
            <a:r>
              <a:rPr lang="en-US" sz="2353" dirty="0" err="1" smtClean="0"/>
              <a:t>univerzity</a:t>
            </a:r>
            <a:r>
              <a:rPr lang="en-US" sz="2353" dirty="0" smtClean="0"/>
              <a:t> </a:t>
            </a:r>
            <a:r>
              <a:rPr lang="en-US" sz="2353" dirty="0" err="1" smtClean="0"/>
              <a:t>několikanásobně</a:t>
            </a:r>
            <a:r>
              <a:rPr lang="en-US" sz="2353" dirty="0" smtClean="0"/>
              <a:t> </a:t>
            </a:r>
            <a:r>
              <a:rPr lang="en-US" sz="2353" dirty="0" err="1" smtClean="0"/>
              <a:t>v</a:t>
            </a:r>
            <a:r>
              <a:rPr lang="en-US" sz="2353" dirty="0" smtClean="0"/>
              <a:t> </a:t>
            </a:r>
            <a:r>
              <a:rPr lang="en-US" sz="2353" dirty="0" err="1" smtClean="0"/>
              <a:t>dalších</a:t>
            </a:r>
            <a:r>
              <a:rPr lang="en-US" sz="2353" dirty="0" smtClean="0"/>
              <a:t> </a:t>
            </a:r>
            <a:r>
              <a:rPr lang="en-US" sz="2353" dirty="0" err="1" smtClean="0"/>
              <a:t>směrech</a:t>
            </a:r>
            <a:r>
              <a:rPr lang="en-US" sz="2353" dirty="0" smtClean="0"/>
              <a:t> - </a:t>
            </a:r>
            <a:r>
              <a:rPr lang="en-US" sz="2353" dirty="0" err="1" smtClean="0"/>
              <a:t>například</a:t>
            </a:r>
            <a:r>
              <a:rPr lang="en-US" sz="2353" dirty="0" smtClean="0"/>
              <a:t> </a:t>
            </a:r>
            <a:r>
              <a:rPr lang="en-US" sz="2353" dirty="0" err="1" smtClean="0"/>
              <a:t>v</a:t>
            </a:r>
            <a:r>
              <a:rPr lang="en-US" sz="2353" dirty="0" smtClean="0"/>
              <a:t> </a:t>
            </a:r>
            <a:r>
              <a:rPr lang="en-US" sz="2353" dirty="0" err="1" smtClean="0"/>
              <a:t>oblasti</a:t>
            </a:r>
            <a:r>
              <a:rPr lang="en-US" sz="2353" dirty="0" smtClean="0"/>
              <a:t> </a:t>
            </a:r>
            <a:r>
              <a:rPr lang="en-US" sz="2353" dirty="0" err="1" smtClean="0"/>
              <a:t>lidských</a:t>
            </a:r>
            <a:r>
              <a:rPr lang="en-US" sz="2353" dirty="0" smtClean="0"/>
              <a:t> </a:t>
            </a:r>
            <a:r>
              <a:rPr lang="en-US" sz="2353" dirty="0" err="1" smtClean="0"/>
              <a:t>zdrojů</a:t>
            </a:r>
            <a:r>
              <a:rPr lang="en-US" sz="2353" dirty="0" smtClean="0"/>
              <a:t>.</a:t>
            </a:r>
          </a:p>
          <a:p>
            <a:endParaRPr lang="en-US" sz="2353" dirty="0" smtClean="0"/>
          </a:p>
          <a:p>
            <a:r>
              <a:rPr lang="en-US" sz="2353" dirty="0" smtClean="0"/>
              <a:t> </a:t>
            </a:r>
            <a:r>
              <a:rPr lang="en-US" sz="2353" dirty="0" smtClean="0"/>
              <a:t>V </a:t>
            </a:r>
            <a:r>
              <a:rPr lang="en-US" sz="2353" dirty="0" err="1" smtClean="0"/>
              <a:t>minulém</a:t>
            </a:r>
            <a:r>
              <a:rPr lang="en-US" sz="2353" dirty="0" smtClean="0"/>
              <a:t> </a:t>
            </a:r>
            <a:r>
              <a:rPr lang="en-US" sz="2353" dirty="0" err="1" smtClean="0"/>
              <a:t>období</a:t>
            </a:r>
            <a:r>
              <a:rPr lang="en-US" sz="2353" dirty="0" smtClean="0"/>
              <a:t> </a:t>
            </a:r>
            <a:r>
              <a:rPr lang="en-US" sz="2353" dirty="0" err="1" smtClean="0"/>
              <a:t>nefungovala</a:t>
            </a:r>
            <a:r>
              <a:rPr lang="en-US" sz="2353" dirty="0" smtClean="0"/>
              <a:t> </a:t>
            </a:r>
            <a:r>
              <a:rPr lang="en-US" sz="2353" dirty="0" err="1" smtClean="0"/>
              <a:t>dobře</a:t>
            </a:r>
            <a:r>
              <a:rPr lang="en-US" sz="2353" dirty="0" smtClean="0"/>
              <a:t> </a:t>
            </a:r>
            <a:r>
              <a:rPr lang="en-US" sz="2353" dirty="0" err="1" smtClean="0"/>
              <a:t>ani</a:t>
            </a:r>
            <a:r>
              <a:rPr lang="en-US" sz="2353" dirty="0" smtClean="0"/>
              <a:t> </a:t>
            </a:r>
            <a:r>
              <a:rPr lang="en-US" sz="2353" dirty="0" err="1" smtClean="0"/>
              <a:t>spolupráce</a:t>
            </a:r>
            <a:r>
              <a:rPr lang="en-US" sz="2353" dirty="0" smtClean="0"/>
              <a:t> </a:t>
            </a:r>
            <a:r>
              <a:rPr lang="en-US" sz="2353" dirty="0" err="1" smtClean="0"/>
              <a:t>mezi</a:t>
            </a:r>
            <a:r>
              <a:rPr lang="en-US" sz="2353" dirty="0" smtClean="0"/>
              <a:t> </a:t>
            </a:r>
            <a:r>
              <a:rPr lang="en-US" sz="2353" dirty="0" err="1" smtClean="0"/>
              <a:t>Prahou</a:t>
            </a:r>
            <a:r>
              <a:rPr lang="en-US" sz="2353" dirty="0" smtClean="0"/>
              <a:t> a </a:t>
            </a:r>
            <a:r>
              <a:rPr lang="en-US" sz="2353" dirty="0" err="1" smtClean="0"/>
              <a:t>jejími</a:t>
            </a:r>
            <a:r>
              <a:rPr lang="en-US" sz="2353" dirty="0" smtClean="0"/>
              <a:t> </a:t>
            </a:r>
            <a:r>
              <a:rPr lang="en-US" sz="2353" dirty="0" err="1" smtClean="0"/>
              <a:t>vysokými</a:t>
            </a:r>
            <a:r>
              <a:rPr lang="en-US" sz="2353" dirty="0" smtClean="0"/>
              <a:t> </a:t>
            </a:r>
            <a:r>
              <a:rPr lang="en-US" sz="2353" dirty="0" err="1" smtClean="0"/>
              <a:t>školami</a:t>
            </a:r>
            <a:r>
              <a:rPr lang="en-US" sz="2353" dirty="0" smtClean="0"/>
              <a:t>. </a:t>
            </a:r>
            <a:r>
              <a:rPr lang="en-US" sz="2353" dirty="0" err="1" smtClean="0"/>
              <a:t>Město</a:t>
            </a:r>
            <a:r>
              <a:rPr lang="en-US" sz="2353" dirty="0" smtClean="0"/>
              <a:t> </a:t>
            </a:r>
            <a:r>
              <a:rPr lang="en-US" sz="2353" dirty="0" err="1" smtClean="0"/>
              <a:t>mělo</a:t>
            </a:r>
            <a:r>
              <a:rPr lang="en-US" sz="2353" dirty="0" smtClean="0"/>
              <a:t> </a:t>
            </a:r>
            <a:r>
              <a:rPr lang="en-US" sz="2353" dirty="0" err="1" smtClean="0"/>
              <a:t>patrně</a:t>
            </a:r>
            <a:r>
              <a:rPr lang="en-US" sz="2353" dirty="0" smtClean="0"/>
              <a:t> </a:t>
            </a:r>
            <a:r>
              <a:rPr lang="en-US" sz="2353" dirty="0" err="1" smtClean="0"/>
              <a:t>jiné</a:t>
            </a:r>
            <a:r>
              <a:rPr lang="en-US" sz="2353" dirty="0" smtClean="0"/>
              <a:t> priority, </a:t>
            </a:r>
            <a:r>
              <a:rPr lang="en-US" sz="2353" dirty="0" err="1" smtClean="0"/>
              <a:t>než</a:t>
            </a:r>
            <a:r>
              <a:rPr lang="en-US" sz="2353" dirty="0" smtClean="0"/>
              <a:t> </a:t>
            </a:r>
            <a:r>
              <a:rPr lang="en-US" sz="2353" dirty="0" err="1" smtClean="0"/>
              <a:t>rozvoj</a:t>
            </a:r>
            <a:r>
              <a:rPr lang="en-US" sz="2353" dirty="0" smtClean="0"/>
              <a:t> </a:t>
            </a:r>
            <a:r>
              <a:rPr lang="en-US" sz="2353" dirty="0" err="1" smtClean="0"/>
              <a:t>akademického</a:t>
            </a:r>
            <a:r>
              <a:rPr lang="en-US" sz="2353" dirty="0" smtClean="0"/>
              <a:t> </a:t>
            </a:r>
            <a:r>
              <a:rPr lang="en-US" sz="2353" dirty="0" err="1" smtClean="0"/>
              <a:t>vědecko-výzkumného</a:t>
            </a:r>
            <a:r>
              <a:rPr lang="en-US" sz="2353" dirty="0" smtClean="0"/>
              <a:t> a </a:t>
            </a:r>
            <a:r>
              <a:rPr lang="en-US" sz="2353" dirty="0" err="1" smtClean="0"/>
              <a:t>inovačního</a:t>
            </a:r>
            <a:r>
              <a:rPr lang="en-US" sz="2353" dirty="0" smtClean="0"/>
              <a:t> </a:t>
            </a:r>
            <a:r>
              <a:rPr lang="en-US" sz="2353" dirty="0" err="1" smtClean="0"/>
              <a:t>prostředí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ヒラギノ丸ゴ Pro W4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ＭＳ 明朝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Apex.thmx</Template>
  <TotalTime>45</TotalTime>
  <Words>1637</Words>
  <Application>Microsoft Macintosh PowerPoint</Application>
  <PresentationFormat>On-screen Show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Apex</vt:lpstr>
      <vt:lpstr>ČVUT a technické vzdělávání</vt:lpstr>
      <vt:lpstr>Úvod</vt:lpstr>
      <vt:lpstr>Důležitost technického vzdělávání</vt:lpstr>
      <vt:lpstr>Stav technického vzdělávání</vt:lpstr>
      <vt:lpstr>Pozice ČVUT v oblasti technického vzdělávání</vt:lpstr>
      <vt:lpstr>Hlavní problémy platné v obecné rovině</vt:lpstr>
      <vt:lpstr>Hlavní problémy platné v obecné rovině</vt:lpstr>
      <vt:lpstr>Hlavní problémy platné v obecné rovině</vt:lpstr>
      <vt:lpstr>Problémy na které narážíme lokálně</vt:lpstr>
      <vt:lpstr>Cesty ke zlepšení technického vzdělávání</vt:lpstr>
      <vt:lpstr>Cesty ke zlepšení technického vzdělávání</vt:lpstr>
      <vt:lpstr>Cesty ke zlepšení technického vzdělávání</vt:lpstr>
      <vt:lpstr>Strategie ČVUT ke zlepšení technického vzdělávání</vt:lpstr>
      <vt:lpstr>Pohled do budoucnosti</vt:lpstr>
    </vt:vector>
  </TitlesOfParts>
  <Company>CTU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ČVUT a technické vzdělávání</dc:title>
  <dc:creator>Vojtech Petracek</dc:creator>
  <cp:lastModifiedBy>Vojtech Petracek</cp:lastModifiedBy>
  <cp:revision>15</cp:revision>
  <dcterms:created xsi:type="dcterms:W3CDTF">2012-12-03T14:28:47Z</dcterms:created>
  <dcterms:modified xsi:type="dcterms:W3CDTF">2012-12-03T15:14:19Z</dcterms:modified>
</cp:coreProperties>
</file>