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81" r:id="rId3"/>
    <p:sldId id="256" r:id="rId4"/>
    <p:sldId id="279" r:id="rId5"/>
    <p:sldId id="258" r:id="rId6"/>
    <p:sldId id="261" r:id="rId7"/>
    <p:sldId id="260" r:id="rId8"/>
    <p:sldId id="262" r:id="rId9"/>
    <p:sldId id="264" r:id="rId10"/>
    <p:sldId id="265" r:id="rId11"/>
    <p:sldId id="267" r:id="rId12"/>
    <p:sldId id="266" r:id="rId13"/>
    <p:sldId id="268" r:id="rId14"/>
    <p:sldId id="272" r:id="rId15"/>
    <p:sldId id="273" r:id="rId16"/>
    <p:sldId id="274" r:id="rId17"/>
    <p:sldId id="276" r:id="rId18"/>
    <p:sldId id="277" r:id="rId19"/>
    <p:sldId id="278" r:id="rId20"/>
    <p:sldId id="291" r:id="rId21"/>
    <p:sldId id="285" r:id="rId22"/>
    <p:sldId id="287" r:id="rId23"/>
    <p:sldId id="275" r:id="rId24"/>
  </p:sldIdLst>
  <p:sldSz cx="9144000" cy="5715000" type="screen16x10"/>
  <p:notesSz cx="6858000" cy="9144000"/>
  <p:defaultTextStyle>
    <a:defPPr>
      <a:defRPr lang="cs-CZ"/>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3" d="100"/>
          <a:sy n="83" d="100"/>
        </p:scale>
        <p:origin x="-126" y="-78"/>
      </p:cViewPr>
      <p:guideLst>
        <p:guide orient="horz" pos="180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775355"/>
            <a:ext cx="7772400" cy="1225021"/>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pPr>
              <a:defRPr/>
            </a:pPr>
            <a:fld id="{A7A355B0-FD74-40DD-A99D-92D91013EA4C}" type="datetimeFigureOut">
              <a:rPr lang="cs-CZ"/>
              <a:pPr>
                <a:defRPr/>
              </a:pPr>
              <a:t>4.12.2015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3BA569BC-0A7A-4ACA-8A0F-940025016727}" type="slidenum">
              <a:rPr lang="cs-CZ"/>
              <a:pPr>
                <a:defRPr/>
              </a:pPr>
              <a:t>‹#›</a:t>
            </a:fld>
            <a:endParaRPr lang="cs-CZ"/>
          </a:p>
        </p:txBody>
      </p:sp>
    </p:spTree>
    <p:extLst>
      <p:ext uri="{BB962C8B-B14F-4D97-AF65-F5344CB8AC3E}">
        <p14:creationId xmlns:p14="http://schemas.microsoft.com/office/powerpoint/2010/main" xmlns="" val="1987238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1881A2E6-3FE2-4D37-9A9F-DDCC8D4E7EE4}" type="datetimeFigureOut">
              <a:rPr lang="cs-CZ"/>
              <a:pPr>
                <a:defRPr/>
              </a:pPr>
              <a:t>4.12.2015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3B4CEB1-668C-4D71-8072-33D37E40EF35}" type="slidenum">
              <a:rPr lang="cs-CZ"/>
              <a:pPr>
                <a:defRPr/>
              </a:pPr>
              <a:t>‹#›</a:t>
            </a:fld>
            <a:endParaRPr lang="cs-CZ"/>
          </a:p>
        </p:txBody>
      </p:sp>
    </p:spTree>
    <p:extLst>
      <p:ext uri="{BB962C8B-B14F-4D97-AF65-F5344CB8AC3E}">
        <p14:creationId xmlns:p14="http://schemas.microsoft.com/office/powerpoint/2010/main" xmlns="" val="1804014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90500"/>
            <a:ext cx="2057400" cy="40640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190500"/>
            <a:ext cx="6019800" cy="40640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09A5E504-55CC-4AF9-9637-9244419FC6B9}" type="datetimeFigureOut">
              <a:rPr lang="cs-CZ"/>
              <a:pPr>
                <a:defRPr/>
              </a:pPr>
              <a:t>4.12.2015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C785D29C-74D8-41B1-A14F-9A8D32CE1BE3}" type="slidenum">
              <a:rPr lang="cs-CZ"/>
              <a:pPr>
                <a:defRPr/>
              </a:pPr>
              <a:t>‹#›</a:t>
            </a:fld>
            <a:endParaRPr lang="cs-CZ"/>
          </a:p>
        </p:txBody>
      </p:sp>
    </p:spTree>
    <p:extLst>
      <p:ext uri="{BB962C8B-B14F-4D97-AF65-F5344CB8AC3E}">
        <p14:creationId xmlns:p14="http://schemas.microsoft.com/office/powerpoint/2010/main" xmlns="" val="3862642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93D2F73D-6829-45A0-9404-F78B00CB09A5}" type="datetimeFigureOut">
              <a:rPr lang="cs-CZ"/>
              <a:pPr>
                <a:defRPr/>
              </a:pPr>
              <a:t>4.12.2015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FD0A4D5E-0740-46A4-A118-BDCDA8EB2C3E}" type="slidenum">
              <a:rPr lang="cs-CZ"/>
              <a:pPr>
                <a:defRPr/>
              </a:pPr>
              <a:t>‹#›</a:t>
            </a:fld>
            <a:endParaRPr lang="cs-CZ"/>
          </a:p>
        </p:txBody>
      </p:sp>
    </p:spTree>
    <p:extLst>
      <p:ext uri="{BB962C8B-B14F-4D97-AF65-F5344CB8AC3E}">
        <p14:creationId xmlns:p14="http://schemas.microsoft.com/office/powerpoint/2010/main" xmlns="" val="3482946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672417"/>
            <a:ext cx="7772400" cy="1135063"/>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7FA62A81-ACE9-481F-BAA3-6D09B6ACEF74}" type="datetimeFigureOut">
              <a:rPr lang="cs-CZ"/>
              <a:pPr>
                <a:defRPr/>
              </a:pPr>
              <a:t>4.12.2015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27A20400-E919-4BFB-A269-FA5483308E68}" type="slidenum">
              <a:rPr lang="cs-CZ"/>
              <a:pPr>
                <a:defRPr/>
              </a:pPr>
              <a:t>‹#›</a:t>
            </a:fld>
            <a:endParaRPr lang="cs-CZ"/>
          </a:p>
        </p:txBody>
      </p:sp>
    </p:spTree>
    <p:extLst>
      <p:ext uri="{BB962C8B-B14F-4D97-AF65-F5344CB8AC3E}">
        <p14:creationId xmlns:p14="http://schemas.microsoft.com/office/powerpoint/2010/main" xmlns="" val="1860205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4CDCD319-F8BD-4DA5-B373-3EC2FE26A6B0}" type="datetimeFigureOut">
              <a:rPr lang="cs-CZ"/>
              <a:pPr>
                <a:defRPr/>
              </a:pPr>
              <a:t>4.12.2015</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1D959306-16B6-4709-AB8E-5D7AACBEBAF8}" type="slidenum">
              <a:rPr lang="cs-CZ"/>
              <a:pPr>
                <a:defRPr/>
              </a:pPr>
              <a:t>‹#›</a:t>
            </a:fld>
            <a:endParaRPr lang="cs-CZ"/>
          </a:p>
        </p:txBody>
      </p:sp>
    </p:spTree>
    <p:extLst>
      <p:ext uri="{BB962C8B-B14F-4D97-AF65-F5344CB8AC3E}">
        <p14:creationId xmlns:p14="http://schemas.microsoft.com/office/powerpoint/2010/main" xmlns="" val="152431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865"/>
            <a:ext cx="8229600" cy="9525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BF581C66-4F28-44A3-B4A5-959E6FB07837}" type="datetimeFigureOut">
              <a:rPr lang="cs-CZ"/>
              <a:pPr>
                <a:defRPr/>
              </a:pPr>
              <a:t>4.12.2015</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BE80C6F5-7775-4C47-B69F-3F45E28FF72C}" type="slidenum">
              <a:rPr lang="cs-CZ"/>
              <a:pPr>
                <a:defRPr/>
              </a:pPr>
              <a:t>‹#›</a:t>
            </a:fld>
            <a:endParaRPr lang="cs-CZ"/>
          </a:p>
        </p:txBody>
      </p:sp>
    </p:spTree>
    <p:extLst>
      <p:ext uri="{BB962C8B-B14F-4D97-AF65-F5344CB8AC3E}">
        <p14:creationId xmlns:p14="http://schemas.microsoft.com/office/powerpoint/2010/main" xmlns="" val="1365952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pPr>
              <a:defRPr/>
            </a:pPr>
            <a:fld id="{9B6ABB7C-032D-4B04-9B98-66F888F4140D}" type="datetimeFigureOut">
              <a:rPr lang="cs-CZ"/>
              <a:pPr>
                <a:defRPr/>
              </a:pPr>
              <a:t>4.12.2015</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4AC1B9A7-9750-466E-B581-53E56EC7086C}" type="slidenum">
              <a:rPr lang="cs-CZ"/>
              <a:pPr>
                <a:defRPr/>
              </a:pPr>
              <a:t>‹#›</a:t>
            </a:fld>
            <a:endParaRPr lang="cs-CZ"/>
          </a:p>
        </p:txBody>
      </p:sp>
    </p:spTree>
    <p:extLst>
      <p:ext uri="{BB962C8B-B14F-4D97-AF65-F5344CB8AC3E}">
        <p14:creationId xmlns:p14="http://schemas.microsoft.com/office/powerpoint/2010/main" xmlns="" val="3961773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9BA036A4-5182-4394-99F5-2F30AE242A94}" type="datetimeFigureOut">
              <a:rPr lang="cs-CZ"/>
              <a:pPr>
                <a:defRPr/>
              </a:pPr>
              <a:t>4.12.2015</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0F63D0E7-A461-4157-B1B5-4136C87CB60A}" type="slidenum">
              <a:rPr lang="cs-CZ"/>
              <a:pPr>
                <a:defRPr/>
              </a:pPr>
              <a:t>‹#›</a:t>
            </a:fld>
            <a:endParaRPr lang="cs-CZ"/>
          </a:p>
        </p:txBody>
      </p:sp>
    </p:spTree>
    <p:extLst>
      <p:ext uri="{BB962C8B-B14F-4D97-AF65-F5344CB8AC3E}">
        <p14:creationId xmlns:p14="http://schemas.microsoft.com/office/powerpoint/2010/main" xmlns="" val="4240591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27542"/>
            <a:ext cx="3008313" cy="968375"/>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9F500DBC-BA5F-40E1-A0ED-90063B92E14D}" type="datetimeFigureOut">
              <a:rPr lang="cs-CZ"/>
              <a:pPr>
                <a:defRPr/>
              </a:pPr>
              <a:t>4.12.2015</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A98F20C2-DC16-4FE1-B22C-B6555F10339D}" type="slidenum">
              <a:rPr lang="cs-CZ"/>
              <a:pPr>
                <a:defRPr/>
              </a:pPr>
              <a:t>‹#›</a:t>
            </a:fld>
            <a:endParaRPr lang="cs-CZ"/>
          </a:p>
        </p:txBody>
      </p:sp>
    </p:spTree>
    <p:extLst>
      <p:ext uri="{BB962C8B-B14F-4D97-AF65-F5344CB8AC3E}">
        <p14:creationId xmlns:p14="http://schemas.microsoft.com/office/powerpoint/2010/main" xmlns="" val="839069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000500"/>
            <a:ext cx="5486400" cy="472282"/>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EDAF9456-3618-4A4A-A252-2EFE0FA936BA}" type="datetimeFigureOut">
              <a:rPr lang="cs-CZ"/>
              <a:pPr>
                <a:defRPr/>
              </a:pPr>
              <a:t>4.12.2015</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E03B296C-C70E-48B0-89DF-CCD0EE6F4BC4}" type="slidenum">
              <a:rPr lang="cs-CZ"/>
              <a:pPr>
                <a:defRPr/>
              </a:pPr>
              <a:t>‹#›</a:t>
            </a:fld>
            <a:endParaRPr lang="cs-CZ"/>
          </a:p>
        </p:txBody>
      </p:sp>
    </p:spTree>
    <p:extLst>
      <p:ext uri="{BB962C8B-B14F-4D97-AF65-F5344CB8AC3E}">
        <p14:creationId xmlns:p14="http://schemas.microsoft.com/office/powerpoint/2010/main" xmlns="" val="315395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28600"/>
            <a:ext cx="82296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333500"/>
            <a:ext cx="8229600" cy="377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5297488"/>
            <a:ext cx="2133600" cy="303212"/>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E4F46F4-7537-4256-88CB-835DED5DACFE}" type="datetimeFigureOut">
              <a:rPr lang="cs-CZ"/>
              <a:pPr>
                <a:defRPr/>
              </a:pPr>
              <a:t>4.12.2015</a:t>
            </a:fld>
            <a:endParaRPr lang="cs-CZ"/>
          </a:p>
        </p:txBody>
      </p:sp>
      <p:sp>
        <p:nvSpPr>
          <p:cNvPr id="5" name="Zástupný symbol pro zápatí 4"/>
          <p:cNvSpPr>
            <a:spLocks noGrp="1"/>
          </p:cNvSpPr>
          <p:nvPr>
            <p:ph type="ftr" sz="quarter" idx="3"/>
          </p:nvPr>
        </p:nvSpPr>
        <p:spPr>
          <a:xfrm>
            <a:off x="3124200" y="5297488"/>
            <a:ext cx="2895600" cy="303212"/>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cs-CZ"/>
          </a:p>
        </p:txBody>
      </p:sp>
      <p:sp>
        <p:nvSpPr>
          <p:cNvPr id="6" name="Zástupný symbol pro číslo snímku 5"/>
          <p:cNvSpPr>
            <a:spLocks noGrp="1"/>
          </p:cNvSpPr>
          <p:nvPr>
            <p:ph type="sldNum" sz="quarter" idx="4"/>
          </p:nvPr>
        </p:nvSpPr>
        <p:spPr>
          <a:xfrm>
            <a:off x="6553200" y="5297488"/>
            <a:ext cx="2133600" cy="303212"/>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7F4A4C7-36EA-4021-AA8E-6CB300919B51}"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23556"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418" y="-5153"/>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Obrázek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553244"/>
            <a:ext cx="2966958" cy="2336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ovéPole 1"/>
          <p:cNvSpPr txBox="1"/>
          <p:nvPr/>
        </p:nvSpPr>
        <p:spPr>
          <a:xfrm>
            <a:off x="3635896" y="3614807"/>
            <a:ext cx="5097938" cy="707886"/>
          </a:xfrm>
          <a:prstGeom prst="rect">
            <a:avLst/>
          </a:prstGeom>
          <a:noFill/>
        </p:spPr>
        <p:txBody>
          <a:bodyPr wrap="square" rtlCol="0">
            <a:spAutoFit/>
          </a:bodyPr>
          <a:lstStyle/>
          <a:p>
            <a:r>
              <a:rPr lang="cs-CZ" sz="4000" b="1" dirty="0">
                <a:solidFill>
                  <a:schemeClr val="bg1"/>
                </a:solidFill>
                <a:latin typeface="Verdana" panose="020B0604030504040204" pitchFamily="34" charset="0"/>
                <a:ea typeface="Verdana" panose="020B0604030504040204" pitchFamily="34" charset="0"/>
                <a:cs typeface="Verdana" panose="020B0604030504040204" pitchFamily="34" charset="0"/>
              </a:rPr>
              <a:t>www.magbox.cz</a:t>
            </a:r>
          </a:p>
        </p:txBody>
      </p:sp>
    </p:spTree>
    <p:extLst>
      <p:ext uri="{BB962C8B-B14F-4D97-AF65-F5344CB8AC3E}">
        <p14:creationId xmlns:p14="http://schemas.microsoft.com/office/powerpoint/2010/main" xmlns="" val="321930260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10244"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Podnadpis 2"/>
          <p:cNvSpPr txBox="1">
            <a:spLocks/>
          </p:cNvSpPr>
          <p:nvPr/>
        </p:nvSpPr>
        <p:spPr>
          <a:xfrm>
            <a:off x="-319088" y="1128713"/>
            <a:ext cx="9715501" cy="3673475"/>
          </a:xfrm>
          <a:prstGeom prst="rect">
            <a:avLst/>
          </a:prstGeom>
        </p:spPr>
        <p:txBody>
          <a:bodyPr>
            <a:normAutofit/>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fontAlgn="base">
              <a:spcBef>
                <a:spcPct val="20000"/>
              </a:spcBef>
              <a:spcAft>
                <a:spcPct val="0"/>
              </a:spcAft>
              <a:buFont typeface="Arial" charset="0"/>
              <a:buChar char="»"/>
              <a:defRPr sz="2000">
                <a:solidFill>
                  <a:schemeClr val="tx1"/>
                </a:solidFill>
                <a:latin typeface="Calibri" pitchFamily="34" charset="0"/>
              </a:defRPr>
            </a:lvl6pPr>
            <a:lvl7pPr fontAlgn="base">
              <a:spcBef>
                <a:spcPct val="20000"/>
              </a:spcBef>
              <a:spcAft>
                <a:spcPct val="0"/>
              </a:spcAft>
              <a:buFont typeface="Arial" charset="0"/>
              <a:buChar char="»"/>
              <a:defRPr sz="2000">
                <a:solidFill>
                  <a:schemeClr val="tx1"/>
                </a:solidFill>
                <a:latin typeface="Calibri" pitchFamily="34" charset="0"/>
              </a:defRPr>
            </a:lvl7pPr>
            <a:lvl8pPr fontAlgn="base">
              <a:spcBef>
                <a:spcPct val="20000"/>
              </a:spcBef>
              <a:spcAft>
                <a:spcPct val="0"/>
              </a:spcAft>
              <a:buFont typeface="Arial" charset="0"/>
              <a:buChar char="»"/>
              <a:defRPr sz="2000">
                <a:solidFill>
                  <a:schemeClr val="tx1"/>
                </a:solidFill>
                <a:latin typeface="Calibri" pitchFamily="34" charset="0"/>
              </a:defRPr>
            </a:lvl8pPr>
            <a:lvl9pPr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80000"/>
              </a:lnSpc>
              <a:buFont typeface="Arial" charset="0"/>
              <a:buNone/>
            </a:pPr>
            <a:r>
              <a:rPr lang="cs-CZ" altLang="cs-CZ" sz="2800" b="1">
                <a:solidFill>
                  <a:schemeClr val="bg1"/>
                </a:solidFill>
                <a:latin typeface="Verdana" pitchFamily="34" charset="0"/>
                <a:ea typeface="Verdana" pitchFamily="34" charset="0"/>
                <a:cs typeface="Verdana" pitchFamily="34" charset="0"/>
              </a:rPr>
              <a:t>MAGIC BOX pomáhá !</a:t>
            </a:r>
          </a:p>
          <a:p>
            <a:pPr algn="ctr">
              <a:lnSpc>
                <a:spcPct val="80000"/>
              </a:lnSpc>
              <a:buFont typeface="Arial" charset="0"/>
              <a:buNone/>
            </a:pPr>
            <a:r>
              <a:rPr lang="cs-CZ" altLang="cs-CZ" sz="2800">
                <a:solidFill>
                  <a:schemeClr val="bg1"/>
                </a:solidFill>
                <a:latin typeface="Verdana" pitchFamily="34" charset="0"/>
                <a:ea typeface="Verdana" pitchFamily="34" charset="0"/>
                <a:cs typeface="Verdana" pitchFamily="34" charset="0"/>
              </a:rPr>
              <a:t>Z hlediska ergoterapie se MAGIC BOX</a:t>
            </a:r>
          </a:p>
          <a:p>
            <a:pPr algn="ctr">
              <a:lnSpc>
                <a:spcPct val="80000"/>
              </a:lnSpc>
              <a:buFont typeface="Arial" charset="0"/>
              <a:buNone/>
            </a:pPr>
            <a:r>
              <a:rPr lang="cs-CZ" altLang="cs-CZ" sz="2800">
                <a:solidFill>
                  <a:schemeClr val="bg1"/>
                </a:solidFill>
                <a:latin typeface="Verdana" pitchFamily="34" charset="0"/>
                <a:ea typeface="Verdana" pitchFamily="34" charset="0"/>
                <a:cs typeface="Verdana" pitchFamily="34" charset="0"/>
              </a:rPr>
              <a:t>používá především ke vzdělávání</a:t>
            </a:r>
          </a:p>
          <a:p>
            <a:pPr algn="ctr">
              <a:lnSpc>
                <a:spcPct val="80000"/>
              </a:lnSpc>
              <a:buFont typeface="Arial" charset="0"/>
              <a:buNone/>
            </a:pPr>
            <a:r>
              <a:rPr lang="cs-CZ" altLang="cs-CZ" sz="2800">
                <a:solidFill>
                  <a:schemeClr val="bg1"/>
                </a:solidFill>
                <a:latin typeface="Verdana" pitchFamily="34" charset="0"/>
                <a:ea typeface="Verdana" pitchFamily="34" charset="0"/>
                <a:cs typeface="Verdana" pitchFamily="34" charset="0"/>
              </a:rPr>
              <a:t>předškoláků, u kterých se procvičuje</a:t>
            </a:r>
          </a:p>
          <a:p>
            <a:pPr algn="ctr">
              <a:lnSpc>
                <a:spcPct val="80000"/>
              </a:lnSpc>
              <a:buFont typeface="Arial" charset="0"/>
              <a:buNone/>
            </a:pPr>
            <a:r>
              <a:rPr lang="cs-CZ" altLang="cs-CZ" sz="2800">
                <a:solidFill>
                  <a:schemeClr val="bg1"/>
                </a:solidFill>
                <a:latin typeface="Verdana" pitchFamily="34" charset="0"/>
                <a:ea typeface="Verdana" pitchFamily="34" charset="0"/>
                <a:cs typeface="Verdana" pitchFamily="34" charset="0"/>
              </a:rPr>
              <a:t>formou zábavných her logické myšlení,</a:t>
            </a:r>
          </a:p>
          <a:p>
            <a:pPr algn="ctr">
              <a:lnSpc>
                <a:spcPct val="80000"/>
              </a:lnSpc>
              <a:buFont typeface="Arial" charset="0"/>
              <a:buNone/>
            </a:pPr>
            <a:r>
              <a:rPr lang="cs-CZ" altLang="cs-CZ" sz="2800">
                <a:solidFill>
                  <a:schemeClr val="bg1"/>
                </a:solidFill>
                <a:latin typeface="Verdana" pitchFamily="34" charset="0"/>
                <a:ea typeface="Verdana" pitchFamily="34" charset="0"/>
                <a:cs typeface="Verdana" pitchFamily="34" charset="0"/>
              </a:rPr>
              <a:t>matematické znalosti, prostorová</a:t>
            </a:r>
          </a:p>
          <a:p>
            <a:pPr algn="ctr">
              <a:lnSpc>
                <a:spcPct val="80000"/>
              </a:lnSpc>
              <a:buFont typeface="Arial" charset="0"/>
              <a:buNone/>
            </a:pPr>
            <a:r>
              <a:rPr lang="cs-CZ" altLang="cs-CZ" sz="2800">
                <a:solidFill>
                  <a:schemeClr val="bg1"/>
                </a:solidFill>
                <a:latin typeface="Verdana" pitchFamily="34" charset="0"/>
                <a:ea typeface="Verdana" pitchFamily="34" charset="0"/>
                <a:cs typeface="Verdana" pitchFamily="34" charset="0"/>
              </a:rPr>
              <a:t>orientace nebo rozpoznávání</a:t>
            </a:r>
          </a:p>
          <a:p>
            <a:pPr algn="ctr">
              <a:lnSpc>
                <a:spcPct val="80000"/>
              </a:lnSpc>
              <a:buFont typeface="Arial" charset="0"/>
              <a:buNone/>
            </a:pPr>
            <a:r>
              <a:rPr lang="cs-CZ" altLang="cs-CZ" sz="2800">
                <a:solidFill>
                  <a:schemeClr val="bg1"/>
                </a:solidFill>
                <a:latin typeface="Verdana" pitchFamily="34" charset="0"/>
                <a:ea typeface="Verdana" pitchFamily="34" charset="0"/>
                <a:cs typeface="Verdana" pitchFamily="34" charset="0"/>
              </a:rPr>
              <a:t>barev a tvarů. </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11268"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76375" y="1095375"/>
            <a:ext cx="6002338" cy="3524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12292"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3" name="Podnadpis 2"/>
          <p:cNvSpPr txBox="1">
            <a:spLocks/>
          </p:cNvSpPr>
          <p:nvPr/>
        </p:nvSpPr>
        <p:spPr bwMode="auto">
          <a:xfrm>
            <a:off x="-319088" y="1128713"/>
            <a:ext cx="9715501" cy="367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fontAlgn="base">
              <a:spcBef>
                <a:spcPct val="20000"/>
              </a:spcBef>
              <a:spcAft>
                <a:spcPct val="0"/>
              </a:spcAft>
              <a:buFont typeface="Arial" charset="0"/>
              <a:buChar char="»"/>
              <a:defRPr sz="2000">
                <a:solidFill>
                  <a:schemeClr val="tx1"/>
                </a:solidFill>
                <a:latin typeface="Calibri" pitchFamily="34" charset="0"/>
              </a:defRPr>
            </a:lvl6pPr>
            <a:lvl7pPr fontAlgn="base">
              <a:spcBef>
                <a:spcPct val="20000"/>
              </a:spcBef>
              <a:spcAft>
                <a:spcPct val="0"/>
              </a:spcAft>
              <a:buFont typeface="Arial" charset="0"/>
              <a:buChar char="»"/>
              <a:defRPr sz="2000">
                <a:solidFill>
                  <a:schemeClr val="tx1"/>
                </a:solidFill>
                <a:latin typeface="Calibri" pitchFamily="34" charset="0"/>
              </a:defRPr>
            </a:lvl7pPr>
            <a:lvl8pPr fontAlgn="base">
              <a:spcBef>
                <a:spcPct val="20000"/>
              </a:spcBef>
              <a:spcAft>
                <a:spcPct val="0"/>
              </a:spcAft>
              <a:buFont typeface="Arial" charset="0"/>
              <a:buChar char="»"/>
              <a:defRPr sz="2000">
                <a:solidFill>
                  <a:schemeClr val="tx1"/>
                </a:solidFill>
                <a:latin typeface="Calibri" pitchFamily="34" charset="0"/>
              </a:defRPr>
            </a:lvl8pPr>
            <a:lvl9pPr fontAlgn="base">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r>
              <a:rPr lang="cs-CZ" altLang="cs-CZ" sz="3000" b="1">
                <a:solidFill>
                  <a:schemeClr val="bg1"/>
                </a:solidFill>
                <a:latin typeface="Verdana" pitchFamily="34" charset="0"/>
                <a:ea typeface="Verdana" pitchFamily="34" charset="0"/>
                <a:cs typeface="Verdana" pitchFamily="34" charset="0"/>
              </a:rPr>
              <a:t>MAGIC BOX pomáhá !</a:t>
            </a:r>
          </a:p>
          <a:p>
            <a:pPr algn="ctr">
              <a:buFont typeface="Arial" charset="0"/>
              <a:buNone/>
            </a:pPr>
            <a:r>
              <a:rPr lang="cs-CZ" altLang="cs-CZ" sz="3000">
                <a:solidFill>
                  <a:schemeClr val="bg1"/>
                </a:solidFill>
                <a:latin typeface="Verdana" pitchFamily="34" charset="0"/>
                <a:ea typeface="Verdana" pitchFamily="34" charset="0"/>
                <a:cs typeface="Verdana" pitchFamily="34" charset="0"/>
              </a:rPr>
              <a:t>Je jedinečný při skupinových terapiích,</a:t>
            </a:r>
          </a:p>
          <a:p>
            <a:pPr algn="ctr">
              <a:buFont typeface="Arial" charset="0"/>
              <a:buNone/>
            </a:pPr>
            <a:r>
              <a:rPr lang="cs-CZ" altLang="cs-CZ" sz="3000">
                <a:solidFill>
                  <a:schemeClr val="bg1"/>
                </a:solidFill>
                <a:latin typeface="Verdana" pitchFamily="34" charset="0"/>
                <a:ea typeface="Verdana" pitchFamily="34" charset="0"/>
                <a:cs typeface="Verdana" pitchFamily="34" charset="0"/>
              </a:rPr>
              <a:t>kdy prohlubuje sociální vazby a spojuje</a:t>
            </a:r>
          </a:p>
          <a:p>
            <a:pPr algn="ctr">
              <a:buFont typeface="Arial" charset="0"/>
              <a:buNone/>
            </a:pPr>
            <a:r>
              <a:rPr lang="cs-CZ" altLang="cs-CZ" sz="3000">
                <a:solidFill>
                  <a:schemeClr val="bg1"/>
                </a:solidFill>
                <a:latin typeface="Verdana" pitchFamily="34" charset="0"/>
                <a:ea typeface="Verdana" pitchFamily="34" charset="0"/>
                <a:cs typeface="Verdana" pitchFamily="34" charset="0"/>
              </a:rPr>
              <a:t>příslušníky různých národností</a:t>
            </a:r>
          </a:p>
          <a:p>
            <a:pPr algn="ctr">
              <a:buFont typeface="Arial" charset="0"/>
              <a:buNone/>
            </a:pPr>
            <a:r>
              <a:rPr lang="cs-CZ" altLang="cs-CZ" sz="3000">
                <a:solidFill>
                  <a:schemeClr val="bg1"/>
                </a:solidFill>
                <a:latin typeface="Verdana" pitchFamily="34" charset="0"/>
                <a:ea typeface="Verdana" pitchFamily="34" charset="0"/>
                <a:cs typeface="Verdana" pitchFamily="34" charset="0"/>
              </a:rPr>
              <a:t>bez ohledu na jazykovou bariéru</a:t>
            </a: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13316"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58888" y="1228725"/>
            <a:ext cx="6410325" cy="3429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17412"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3" name="Podnadpis 2"/>
          <p:cNvSpPr txBox="1">
            <a:spLocks/>
          </p:cNvSpPr>
          <p:nvPr/>
        </p:nvSpPr>
        <p:spPr bwMode="auto">
          <a:xfrm>
            <a:off x="-319088" y="1128713"/>
            <a:ext cx="9715501" cy="367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fontAlgn="base">
              <a:spcBef>
                <a:spcPct val="20000"/>
              </a:spcBef>
              <a:spcAft>
                <a:spcPct val="0"/>
              </a:spcAft>
              <a:buFont typeface="Arial" charset="0"/>
              <a:buChar char="»"/>
              <a:defRPr sz="2000">
                <a:solidFill>
                  <a:schemeClr val="tx1"/>
                </a:solidFill>
                <a:latin typeface="Calibri" pitchFamily="34" charset="0"/>
              </a:defRPr>
            </a:lvl6pPr>
            <a:lvl7pPr fontAlgn="base">
              <a:spcBef>
                <a:spcPct val="20000"/>
              </a:spcBef>
              <a:spcAft>
                <a:spcPct val="0"/>
              </a:spcAft>
              <a:buFont typeface="Arial" charset="0"/>
              <a:buChar char="»"/>
              <a:defRPr sz="2000">
                <a:solidFill>
                  <a:schemeClr val="tx1"/>
                </a:solidFill>
                <a:latin typeface="Calibri" pitchFamily="34" charset="0"/>
              </a:defRPr>
            </a:lvl7pPr>
            <a:lvl8pPr fontAlgn="base">
              <a:spcBef>
                <a:spcPct val="20000"/>
              </a:spcBef>
              <a:spcAft>
                <a:spcPct val="0"/>
              </a:spcAft>
              <a:buFont typeface="Arial" charset="0"/>
              <a:buChar char="»"/>
              <a:defRPr sz="2000">
                <a:solidFill>
                  <a:schemeClr val="tx1"/>
                </a:solidFill>
                <a:latin typeface="Calibri" pitchFamily="34" charset="0"/>
              </a:defRPr>
            </a:lvl8pPr>
            <a:lvl9pPr fontAlgn="base">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endParaRPr lang="cs-CZ" altLang="cs-CZ" sz="3000">
              <a:solidFill>
                <a:schemeClr val="bg1"/>
              </a:solidFill>
              <a:latin typeface="Verdana" pitchFamily="34" charset="0"/>
              <a:ea typeface="Verdana" pitchFamily="34" charset="0"/>
              <a:cs typeface="Verdana" pitchFamily="34" charset="0"/>
            </a:endParaRPr>
          </a:p>
        </p:txBody>
      </p:sp>
      <p:pic>
        <p:nvPicPr>
          <p:cNvPr id="1741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87450" y="1201738"/>
            <a:ext cx="6624638" cy="34432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18436"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Podnadpis 2"/>
          <p:cNvSpPr txBox="1">
            <a:spLocks/>
          </p:cNvSpPr>
          <p:nvPr/>
        </p:nvSpPr>
        <p:spPr bwMode="auto">
          <a:xfrm>
            <a:off x="-319088" y="1128713"/>
            <a:ext cx="9715501" cy="367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fontAlgn="base">
              <a:spcBef>
                <a:spcPct val="20000"/>
              </a:spcBef>
              <a:spcAft>
                <a:spcPct val="0"/>
              </a:spcAft>
              <a:buFont typeface="Arial" charset="0"/>
              <a:buChar char="»"/>
              <a:defRPr sz="2000">
                <a:solidFill>
                  <a:schemeClr val="tx1"/>
                </a:solidFill>
                <a:latin typeface="Calibri" pitchFamily="34" charset="0"/>
              </a:defRPr>
            </a:lvl6pPr>
            <a:lvl7pPr fontAlgn="base">
              <a:spcBef>
                <a:spcPct val="20000"/>
              </a:spcBef>
              <a:spcAft>
                <a:spcPct val="0"/>
              </a:spcAft>
              <a:buFont typeface="Arial" charset="0"/>
              <a:buChar char="»"/>
              <a:defRPr sz="2000">
                <a:solidFill>
                  <a:schemeClr val="tx1"/>
                </a:solidFill>
                <a:latin typeface="Calibri" pitchFamily="34" charset="0"/>
              </a:defRPr>
            </a:lvl7pPr>
            <a:lvl8pPr fontAlgn="base">
              <a:spcBef>
                <a:spcPct val="20000"/>
              </a:spcBef>
              <a:spcAft>
                <a:spcPct val="0"/>
              </a:spcAft>
              <a:buFont typeface="Arial" charset="0"/>
              <a:buChar char="»"/>
              <a:defRPr sz="2000">
                <a:solidFill>
                  <a:schemeClr val="tx1"/>
                </a:solidFill>
                <a:latin typeface="Calibri" pitchFamily="34" charset="0"/>
              </a:defRPr>
            </a:lvl8pPr>
            <a:lvl9pPr fontAlgn="base">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endParaRPr lang="cs-CZ" altLang="cs-CZ" sz="3000">
              <a:solidFill>
                <a:schemeClr val="bg1"/>
              </a:solidFill>
              <a:latin typeface="Verdana" pitchFamily="34" charset="0"/>
              <a:ea typeface="Verdana" pitchFamily="34" charset="0"/>
              <a:cs typeface="Verdana" pitchFamily="34" charset="0"/>
            </a:endParaRPr>
          </a:p>
        </p:txBody>
      </p:sp>
      <p:pic>
        <p:nvPicPr>
          <p:cNvPr id="1843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03350" y="1201738"/>
            <a:ext cx="6048375" cy="3435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19460"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1" name="Podnadpis 2"/>
          <p:cNvSpPr txBox="1">
            <a:spLocks/>
          </p:cNvSpPr>
          <p:nvPr/>
        </p:nvSpPr>
        <p:spPr bwMode="auto">
          <a:xfrm>
            <a:off x="-319088" y="1489075"/>
            <a:ext cx="9715501" cy="36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fontAlgn="base">
              <a:spcBef>
                <a:spcPct val="20000"/>
              </a:spcBef>
              <a:spcAft>
                <a:spcPct val="0"/>
              </a:spcAft>
              <a:buFont typeface="Arial" charset="0"/>
              <a:buChar char="»"/>
              <a:defRPr sz="2000">
                <a:solidFill>
                  <a:schemeClr val="tx1"/>
                </a:solidFill>
                <a:latin typeface="Calibri" pitchFamily="34" charset="0"/>
              </a:defRPr>
            </a:lvl6pPr>
            <a:lvl7pPr fontAlgn="base">
              <a:spcBef>
                <a:spcPct val="20000"/>
              </a:spcBef>
              <a:spcAft>
                <a:spcPct val="0"/>
              </a:spcAft>
              <a:buFont typeface="Arial" charset="0"/>
              <a:buChar char="»"/>
              <a:defRPr sz="2000">
                <a:solidFill>
                  <a:schemeClr val="tx1"/>
                </a:solidFill>
                <a:latin typeface="Calibri" pitchFamily="34" charset="0"/>
              </a:defRPr>
            </a:lvl7pPr>
            <a:lvl8pPr fontAlgn="base">
              <a:spcBef>
                <a:spcPct val="20000"/>
              </a:spcBef>
              <a:spcAft>
                <a:spcPct val="0"/>
              </a:spcAft>
              <a:buFont typeface="Arial" charset="0"/>
              <a:buChar char="»"/>
              <a:defRPr sz="2000">
                <a:solidFill>
                  <a:schemeClr val="tx1"/>
                </a:solidFill>
                <a:latin typeface="Calibri" pitchFamily="34" charset="0"/>
              </a:defRPr>
            </a:lvl8pPr>
            <a:lvl9pPr fontAlgn="base">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r>
              <a:rPr lang="cs-CZ" altLang="cs-CZ" sz="2800">
                <a:solidFill>
                  <a:schemeClr val="bg1"/>
                </a:solidFill>
                <a:latin typeface="Verdana" pitchFamily="34" charset="0"/>
                <a:ea typeface="Verdana" pitchFamily="34" charset="0"/>
                <a:cs typeface="Verdana" pitchFamily="34" charset="0"/>
              </a:rPr>
              <a:t>Pro děti je práce s </a:t>
            </a:r>
            <a:r>
              <a:rPr lang="cs-CZ" altLang="cs-CZ" sz="2800" b="1">
                <a:solidFill>
                  <a:schemeClr val="bg1"/>
                </a:solidFill>
                <a:latin typeface="Verdana" pitchFamily="34" charset="0"/>
                <a:ea typeface="Verdana" pitchFamily="34" charset="0"/>
                <a:cs typeface="Verdana" pitchFamily="34" charset="0"/>
              </a:rPr>
              <a:t>MAGIC BOXEM</a:t>
            </a:r>
          </a:p>
          <a:p>
            <a:pPr algn="ctr">
              <a:buFont typeface="Arial" charset="0"/>
              <a:buNone/>
            </a:pPr>
            <a:r>
              <a:rPr lang="cs-CZ" altLang="cs-CZ" sz="2800">
                <a:solidFill>
                  <a:schemeClr val="bg1"/>
                </a:solidFill>
                <a:latin typeface="Verdana" pitchFamily="34" charset="0"/>
                <a:ea typeface="Verdana" pitchFamily="34" charset="0"/>
                <a:cs typeface="Verdana" pitchFamily="34" charset="0"/>
              </a:rPr>
              <a:t>opravdu </a:t>
            </a:r>
            <a:r>
              <a:rPr lang="cs-CZ" altLang="cs-CZ" sz="2800" b="1">
                <a:solidFill>
                  <a:srgbClr val="FF0000"/>
                </a:solidFill>
                <a:latin typeface="Verdana" pitchFamily="34" charset="0"/>
                <a:ea typeface="Verdana" pitchFamily="34" charset="0"/>
                <a:cs typeface="Verdana" pitchFamily="34" charset="0"/>
              </a:rPr>
              <a:t>velkou zábavou</a:t>
            </a:r>
            <a:r>
              <a:rPr lang="cs-CZ" altLang="cs-CZ" sz="2800">
                <a:solidFill>
                  <a:schemeClr val="bg1"/>
                </a:solidFill>
                <a:latin typeface="Verdana" pitchFamily="34" charset="0"/>
                <a:ea typeface="Verdana" pitchFamily="34" charset="0"/>
                <a:cs typeface="Verdana" pitchFamily="34" charset="0"/>
              </a:rPr>
              <a:t> a paní učitelky,</a:t>
            </a:r>
          </a:p>
          <a:p>
            <a:pPr algn="ctr">
              <a:buFont typeface="Arial" charset="0"/>
              <a:buNone/>
            </a:pPr>
            <a:r>
              <a:rPr lang="cs-CZ" altLang="cs-CZ" sz="2800">
                <a:solidFill>
                  <a:schemeClr val="bg1"/>
                </a:solidFill>
                <a:latin typeface="Verdana" pitchFamily="34" charset="0"/>
                <a:ea typeface="Verdana" pitchFamily="34" charset="0"/>
                <a:cs typeface="Verdana" pitchFamily="34" charset="0"/>
              </a:rPr>
              <a:t>je zcela nenásilnou formou</a:t>
            </a:r>
          </a:p>
          <a:p>
            <a:pPr algn="ctr">
              <a:buFont typeface="Arial" charset="0"/>
              <a:buNone/>
            </a:pPr>
            <a:r>
              <a:rPr lang="cs-CZ" altLang="cs-CZ" sz="2800">
                <a:solidFill>
                  <a:schemeClr val="bg1"/>
                </a:solidFill>
                <a:latin typeface="Verdana" pitchFamily="34" charset="0"/>
                <a:ea typeface="Verdana" pitchFamily="34" charset="0"/>
                <a:cs typeface="Verdana" pitchFamily="34" charset="0"/>
              </a:rPr>
              <a:t>připravují krásně do školy </a:t>
            </a:r>
            <a:endParaRPr lang="cs-CZ" altLang="cs-CZ" sz="3000">
              <a:solidFill>
                <a:schemeClr val="bg1"/>
              </a:solidFill>
              <a:latin typeface="Verdana" pitchFamily="34" charset="0"/>
              <a:ea typeface="Verdana" pitchFamily="34" charset="0"/>
              <a:cs typeface="Verdana" pitchFamily="34" charset="0"/>
            </a:endParaRPr>
          </a:p>
        </p:txBody>
      </p:sp>
      <p:pic>
        <p:nvPicPr>
          <p:cNvPr id="19462" name="Obrázek 7"/>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910388" y="3721100"/>
            <a:ext cx="1909762" cy="150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20484"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5" name="Podnadpis 2"/>
          <p:cNvSpPr txBox="1">
            <a:spLocks/>
          </p:cNvSpPr>
          <p:nvPr/>
        </p:nvSpPr>
        <p:spPr bwMode="auto">
          <a:xfrm>
            <a:off x="-319088" y="1128713"/>
            <a:ext cx="9715501" cy="367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fontAlgn="base">
              <a:spcBef>
                <a:spcPct val="20000"/>
              </a:spcBef>
              <a:spcAft>
                <a:spcPct val="0"/>
              </a:spcAft>
              <a:buFont typeface="Arial" charset="0"/>
              <a:buChar char="»"/>
              <a:defRPr sz="2000">
                <a:solidFill>
                  <a:schemeClr val="tx1"/>
                </a:solidFill>
                <a:latin typeface="Calibri" pitchFamily="34" charset="0"/>
              </a:defRPr>
            </a:lvl6pPr>
            <a:lvl7pPr fontAlgn="base">
              <a:spcBef>
                <a:spcPct val="20000"/>
              </a:spcBef>
              <a:spcAft>
                <a:spcPct val="0"/>
              </a:spcAft>
              <a:buFont typeface="Arial" charset="0"/>
              <a:buChar char="»"/>
              <a:defRPr sz="2000">
                <a:solidFill>
                  <a:schemeClr val="tx1"/>
                </a:solidFill>
                <a:latin typeface="Calibri" pitchFamily="34" charset="0"/>
              </a:defRPr>
            </a:lvl7pPr>
            <a:lvl8pPr fontAlgn="base">
              <a:spcBef>
                <a:spcPct val="20000"/>
              </a:spcBef>
              <a:spcAft>
                <a:spcPct val="0"/>
              </a:spcAft>
              <a:buFont typeface="Arial" charset="0"/>
              <a:buChar char="»"/>
              <a:defRPr sz="2000">
                <a:solidFill>
                  <a:schemeClr val="tx1"/>
                </a:solidFill>
                <a:latin typeface="Calibri" pitchFamily="34" charset="0"/>
              </a:defRPr>
            </a:lvl8pPr>
            <a:lvl9pPr fontAlgn="base">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endParaRPr lang="cs-CZ" altLang="cs-CZ" sz="3000">
              <a:solidFill>
                <a:schemeClr val="bg1"/>
              </a:solidFill>
              <a:latin typeface="Verdana" pitchFamily="34" charset="0"/>
              <a:ea typeface="Verdana" pitchFamily="34" charset="0"/>
              <a:cs typeface="Verdana" pitchFamily="34" charset="0"/>
            </a:endParaRPr>
          </a:p>
        </p:txBody>
      </p:sp>
      <p:pic>
        <p:nvPicPr>
          <p:cNvPr id="2048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03350" y="1201738"/>
            <a:ext cx="6096000" cy="3455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21508"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9" name="Podnadpis 2"/>
          <p:cNvSpPr txBox="1">
            <a:spLocks/>
          </p:cNvSpPr>
          <p:nvPr/>
        </p:nvSpPr>
        <p:spPr bwMode="auto">
          <a:xfrm>
            <a:off x="-319088" y="1128713"/>
            <a:ext cx="9715501" cy="367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fontAlgn="base">
              <a:spcBef>
                <a:spcPct val="20000"/>
              </a:spcBef>
              <a:spcAft>
                <a:spcPct val="0"/>
              </a:spcAft>
              <a:buFont typeface="Arial" charset="0"/>
              <a:buChar char="»"/>
              <a:defRPr sz="2000">
                <a:solidFill>
                  <a:schemeClr val="tx1"/>
                </a:solidFill>
                <a:latin typeface="Calibri" pitchFamily="34" charset="0"/>
              </a:defRPr>
            </a:lvl6pPr>
            <a:lvl7pPr fontAlgn="base">
              <a:spcBef>
                <a:spcPct val="20000"/>
              </a:spcBef>
              <a:spcAft>
                <a:spcPct val="0"/>
              </a:spcAft>
              <a:buFont typeface="Arial" charset="0"/>
              <a:buChar char="»"/>
              <a:defRPr sz="2000">
                <a:solidFill>
                  <a:schemeClr val="tx1"/>
                </a:solidFill>
                <a:latin typeface="Calibri" pitchFamily="34" charset="0"/>
              </a:defRPr>
            </a:lvl7pPr>
            <a:lvl8pPr fontAlgn="base">
              <a:spcBef>
                <a:spcPct val="20000"/>
              </a:spcBef>
              <a:spcAft>
                <a:spcPct val="0"/>
              </a:spcAft>
              <a:buFont typeface="Arial" charset="0"/>
              <a:buChar char="»"/>
              <a:defRPr sz="2000">
                <a:solidFill>
                  <a:schemeClr val="tx1"/>
                </a:solidFill>
                <a:latin typeface="Calibri" pitchFamily="34" charset="0"/>
              </a:defRPr>
            </a:lvl8pPr>
            <a:lvl9pPr fontAlgn="base">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endParaRPr lang="cs-CZ" altLang="cs-CZ" sz="3000">
              <a:solidFill>
                <a:schemeClr val="bg1"/>
              </a:solidFill>
              <a:latin typeface="Verdana" pitchFamily="34" charset="0"/>
              <a:ea typeface="Verdana" pitchFamily="34" charset="0"/>
              <a:cs typeface="Verdana" pitchFamily="34" charset="0"/>
            </a:endParaRPr>
          </a:p>
        </p:txBody>
      </p:sp>
      <p:pic>
        <p:nvPicPr>
          <p:cNvPr id="2151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46238" y="1211263"/>
            <a:ext cx="5851525" cy="3292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22532"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Podnadpis 2"/>
          <p:cNvSpPr txBox="1">
            <a:spLocks/>
          </p:cNvSpPr>
          <p:nvPr/>
        </p:nvSpPr>
        <p:spPr bwMode="auto">
          <a:xfrm>
            <a:off x="-319088" y="1128713"/>
            <a:ext cx="9715501" cy="367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fontAlgn="base">
              <a:spcBef>
                <a:spcPct val="20000"/>
              </a:spcBef>
              <a:spcAft>
                <a:spcPct val="0"/>
              </a:spcAft>
              <a:buFont typeface="Arial" charset="0"/>
              <a:buChar char="»"/>
              <a:defRPr sz="2000">
                <a:solidFill>
                  <a:schemeClr val="tx1"/>
                </a:solidFill>
                <a:latin typeface="Calibri" pitchFamily="34" charset="0"/>
              </a:defRPr>
            </a:lvl6pPr>
            <a:lvl7pPr fontAlgn="base">
              <a:spcBef>
                <a:spcPct val="20000"/>
              </a:spcBef>
              <a:spcAft>
                <a:spcPct val="0"/>
              </a:spcAft>
              <a:buFont typeface="Arial" charset="0"/>
              <a:buChar char="»"/>
              <a:defRPr sz="2000">
                <a:solidFill>
                  <a:schemeClr val="tx1"/>
                </a:solidFill>
                <a:latin typeface="Calibri" pitchFamily="34" charset="0"/>
              </a:defRPr>
            </a:lvl7pPr>
            <a:lvl8pPr fontAlgn="base">
              <a:spcBef>
                <a:spcPct val="20000"/>
              </a:spcBef>
              <a:spcAft>
                <a:spcPct val="0"/>
              </a:spcAft>
              <a:buFont typeface="Arial" charset="0"/>
              <a:buChar char="»"/>
              <a:defRPr sz="2000">
                <a:solidFill>
                  <a:schemeClr val="tx1"/>
                </a:solidFill>
                <a:latin typeface="Calibri" pitchFamily="34" charset="0"/>
              </a:defRPr>
            </a:lvl8pPr>
            <a:lvl9pPr fontAlgn="base">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endParaRPr lang="cs-CZ" altLang="cs-CZ" sz="3000">
              <a:solidFill>
                <a:schemeClr val="bg1"/>
              </a:solidFill>
              <a:latin typeface="Verdana" pitchFamily="34" charset="0"/>
              <a:ea typeface="Verdana" pitchFamily="34" charset="0"/>
              <a:cs typeface="Verdana" pitchFamily="34" charset="0"/>
            </a:endParaRPr>
          </a:p>
        </p:txBody>
      </p:sp>
      <p:pic>
        <p:nvPicPr>
          <p:cNvPr id="2253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2988" y="1119188"/>
            <a:ext cx="6610350" cy="3467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2052"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Obrázek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4073545"/>
            <a:ext cx="3000026" cy="759721"/>
          </a:xfrm>
          <a:prstGeom prst="rect">
            <a:avLst/>
          </a:prstGeom>
        </p:spPr>
      </p:pic>
      <p:sp>
        <p:nvSpPr>
          <p:cNvPr id="4" name="TextovéPole 3"/>
          <p:cNvSpPr txBox="1"/>
          <p:nvPr/>
        </p:nvSpPr>
        <p:spPr>
          <a:xfrm>
            <a:off x="664152" y="1777380"/>
            <a:ext cx="7632850" cy="1477328"/>
          </a:xfrm>
          <a:prstGeom prst="rect">
            <a:avLst/>
          </a:prstGeom>
          <a:noFill/>
        </p:spPr>
        <p:txBody>
          <a:bodyPr wrap="square" rtlCol="0">
            <a:spAutoFit/>
          </a:bodyPr>
          <a:lstStyle/>
          <a:p>
            <a:pPr algn="just"/>
            <a:r>
              <a:rPr lang="cs-CZ" dirty="0">
                <a:solidFill>
                  <a:schemeClr val="bg1"/>
                </a:solidFill>
                <a:latin typeface="Verdana" panose="020B0604030504040204" pitchFamily="34" charset="0"/>
                <a:ea typeface="Verdana" panose="020B0604030504040204" pitchFamily="34" charset="0"/>
                <a:cs typeface="Verdana" panose="020B0604030504040204" pitchFamily="34" charset="0"/>
              </a:rPr>
              <a:t>Společnost </a:t>
            </a:r>
            <a:r>
              <a:rPr lang="cs-CZ"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PROJEKTMEDIA, s.r.o</a:t>
            </a:r>
            <a:r>
              <a:rPr lang="cs-CZ"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cs-CZ"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cs-CZ" dirty="0">
                <a:solidFill>
                  <a:schemeClr val="bg1"/>
                </a:solidFill>
                <a:latin typeface="Verdana" panose="020B0604030504040204" pitchFamily="34" charset="0"/>
                <a:ea typeface="Verdana" panose="020B0604030504040204" pitchFamily="34" charset="0"/>
                <a:cs typeface="Verdana" panose="020B0604030504040204" pitchFamily="34" charset="0"/>
              </a:rPr>
              <a:t>byla založena v první polovině roku 2004. Naším cílem je nejen prodej samotné prezentační techniky, ale hlavně komplexní řešení od návrhu, přes sepsání stavební připravenosti, až po finální projekt včetně samotné realizace dohodnutého díla</a:t>
            </a:r>
            <a:r>
              <a:rPr lang="cs-CZ"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xmlns="" val="3692687010"/>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22532"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7624" y="1225319"/>
            <a:ext cx="1890210" cy="33603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75856" y="1225319"/>
            <a:ext cx="2520280" cy="33603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674"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994158" y="1225319"/>
            <a:ext cx="1890210" cy="33603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60421581"/>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22532"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Podnadpis 2"/>
          <p:cNvSpPr txBox="1">
            <a:spLocks/>
          </p:cNvSpPr>
          <p:nvPr/>
        </p:nvSpPr>
        <p:spPr bwMode="auto">
          <a:xfrm>
            <a:off x="899592" y="1128712"/>
            <a:ext cx="7200801" cy="367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fontAlgn="base">
              <a:spcBef>
                <a:spcPct val="20000"/>
              </a:spcBef>
              <a:spcAft>
                <a:spcPct val="0"/>
              </a:spcAft>
              <a:buFont typeface="Arial" charset="0"/>
              <a:buChar char="»"/>
              <a:defRPr sz="2000">
                <a:solidFill>
                  <a:schemeClr val="tx1"/>
                </a:solidFill>
                <a:latin typeface="Calibri" pitchFamily="34" charset="0"/>
              </a:defRPr>
            </a:lvl6pPr>
            <a:lvl7pPr fontAlgn="base">
              <a:spcBef>
                <a:spcPct val="20000"/>
              </a:spcBef>
              <a:spcAft>
                <a:spcPct val="0"/>
              </a:spcAft>
              <a:buFont typeface="Arial" charset="0"/>
              <a:buChar char="»"/>
              <a:defRPr sz="2000">
                <a:solidFill>
                  <a:schemeClr val="tx1"/>
                </a:solidFill>
                <a:latin typeface="Calibri" pitchFamily="34" charset="0"/>
              </a:defRPr>
            </a:lvl7pPr>
            <a:lvl8pPr fontAlgn="base">
              <a:spcBef>
                <a:spcPct val="20000"/>
              </a:spcBef>
              <a:spcAft>
                <a:spcPct val="0"/>
              </a:spcAft>
              <a:buFont typeface="Arial" charset="0"/>
              <a:buChar char="»"/>
              <a:defRPr sz="2000">
                <a:solidFill>
                  <a:schemeClr val="tx1"/>
                </a:solidFill>
                <a:latin typeface="Calibri" pitchFamily="34" charset="0"/>
              </a:defRPr>
            </a:lvl8pPr>
            <a:lvl9pPr fontAlgn="base">
              <a:spcBef>
                <a:spcPct val="20000"/>
              </a:spcBef>
              <a:spcAft>
                <a:spcPct val="0"/>
              </a:spcAft>
              <a:buFont typeface="Arial" charset="0"/>
              <a:buChar char="»"/>
              <a:defRPr sz="2000">
                <a:solidFill>
                  <a:schemeClr val="tx1"/>
                </a:solidFill>
                <a:latin typeface="Calibri" pitchFamily="34" charset="0"/>
              </a:defRPr>
            </a:lvl9pPr>
          </a:lstStyle>
          <a:p>
            <a:pPr algn="ctr">
              <a:buNone/>
            </a:pPr>
            <a:endParaRPr lang="cs-CZ" sz="4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buNone/>
            </a:pPr>
            <a:r>
              <a:rPr lang="cs-CZ" sz="4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
            </a:r>
            <a:r>
              <a:rPr lang="en-US" sz="4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AGIC BOX</a:t>
            </a:r>
            <a:r>
              <a:rPr lang="cs-CZ" sz="4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získal několik významných ocenění</a:t>
            </a:r>
            <a:endParaRPr lang="en-US" sz="4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414473761"/>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22532"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2226" y="1392074"/>
            <a:ext cx="1717681" cy="11565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86764" y="1392075"/>
            <a:ext cx="1733308" cy="11565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88380" y="3028504"/>
            <a:ext cx="1131491" cy="15997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58223" y="3000375"/>
            <a:ext cx="1125945" cy="15931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966081" y="1395308"/>
            <a:ext cx="1846279" cy="11532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95804448"/>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23556"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418" y="-5153"/>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Obrázek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553244"/>
            <a:ext cx="2966958" cy="2336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ovéPole 1"/>
          <p:cNvSpPr txBox="1"/>
          <p:nvPr/>
        </p:nvSpPr>
        <p:spPr>
          <a:xfrm>
            <a:off x="3635896" y="3614807"/>
            <a:ext cx="5097938" cy="707886"/>
          </a:xfrm>
          <a:prstGeom prst="rect">
            <a:avLst/>
          </a:prstGeom>
          <a:noFill/>
        </p:spPr>
        <p:txBody>
          <a:bodyPr wrap="square" rtlCol="0">
            <a:spAutoFit/>
          </a:bodyPr>
          <a:lstStyle/>
          <a:p>
            <a:r>
              <a:rPr lang="cs-CZ" sz="4000" b="1" dirty="0">
                <a:solidFill>
                  <a:schemeClr val="bg1"/>
                </a:solidFill>
                <a:latin typeface="Verdana" panose="020B0604030504040204" pitchFamily="34" charset="0"/>
                <a:ea typeface="Verdana" panose="020B0604030504040204" pitchFamily="34" charset="0"/>
                <a:cs typeface="Verdana" panose="020B0604030504040204" pitchFamily="34" charset="0"/>
              </a:rPr>
              <a:t>www.magbox.cz</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2052"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ovéPole 1"/>
          <p:cNvSpPr txBox="1"/>
          <p:nvPr/>
        </p:nvSpPr>
        <p:spPr>
          <a:xfrm>
            <a:off x="574543" y="1841837"/>
            <a:ext cx="7918648" cy="2031325"/>
          </a:xfrm>
          <a:prstGeom prst="rect">
            <a:avLst/>
          </a:prstGeom>
          <a:noFill/>
        </p:spPr>
        <p:txBody>
          <a:bodyPr wrap="square" rtlCol="0">
            <a:spAutoFit/>
          </a:bodyPr>
          <a:lstStyle/>
          <a:p>
            <a:pPr algn="just"/>
            <a:r>
              <a:rPr lang="cs-CZ" dirty="0" smtClean="0">
                <a:solidFill>
                  <a:schemeClr val="bg1"/>
                </a:solidFill>
                <a:latin typeface="Verdana" panose="020B0604030504040204" pitchFamily="34" charset="0"/>
                <a:ea typeface="Verdana" panose="020B0604030504040204" pitchFamily="34" charset="0"/>
                <a:cs typeface="Verdana" panose="020B0604030504040204" pitchFamily="34" charset="0"/>
              </a:rPr>
              <a:t>V roce 2013 jsme se stali výrobcem a výhradním distributorem úspěšného, mobilního interaktivního zařízení, určeného pro výuku nejmenších žáků, včetně integrace dětí se specifickými poruchami. Jeho ideální použití je v mateřských a základních školách, přípravných třídách, družinách, dětských lázních a nemocnicích  pod názvem. Vyrábíme jej pod názvem MAGIC BOX</a:t>
            </a:r>
          </a:p>
          <a:p>
            <a:pPr algn="just"/>
            <a:endParaRPr lang="cs-CZ" dirty="0"/>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3076"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19672" y="1129308"/>
            <a:ext cx="5700469" cy="34677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1215325"/>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4100"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1" name="Podnadpis 2"/>
          <p:cNvSpPr txBox="1">
            <a:spLocks/>
          </p:cNvSpPr>
          <p:nvPr/>
        </p:nvSpPr>
        <p:spPr bwMode="auto">
          <a:xfrm>
            <a:off x="-36513" y="1201738"/>
            <a:ext cx="9144001" cy="345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fontAlgn="base">
              <a:spcBef>
                <a:spcPct val="20000"/>
              </a:spcBef>
              <a:spcAft>
                <a:spcPct val="0"/>
              </a:spcAft>
              <a:buFont typeface="Arial" charset="0"/>
              <a:buChar char="»"/>
              <a:defRPr sz="2000">
                <a:solidFill>
                  <a:schemeClr val="tx1"/>
                </a:solidFill>
                <a:latin typeface="Calibri" pitchFamily="34" charset="0"/>
              </a:defRPr>
            </a:lvl6pPr>
            <a:lvl7pPr fontAlgn="base">
              <a:spcBef>
                <a:spcPct val="20000"/>
              </a:spcBef>
              <a:spcAft>
                <a:spcPct val="0"/>
              </a:spcAft>
              <a:buFont typeface="Arial" charset="0"/>
              <a:buChar char="»"/>
              <a:defRPr sz="2000">
                <a:solidFill>
                  <a:schemeClr val="tx1"/>
                </a:solidFill>
                <a:latin typeface="Calibri" pitchFamily="34" charset="0"/>
              </a:defRPr>
            </a:lvl7pPr>
            <a:lvl8pPr fontAlgn="base">
              <a:spcBef>
                <a:spcPct val="20000"/>
              </a:spcBef>
              <a:spcAft>
                <a:spcPct val="0"/>
              </a:spcAft>
              <a:buFont typeface="Arial" charset="0"/>
              <a:buChar char="»"/>
              <a:defRPr sz="2000">
                <a:solidFill>
                  <a:schemeClr val="tx1"/>
                </a:solidFill>
                <a:latin typeface="Calibri" pitchFamily="34" charset="0"/>
              </a:defRPr>
            </a:lvl8pPr>
            <a:lvl9pPr fontAlgn="base">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r>
              <a:rPr lang="cs-CZ" altLang="cs-CZ" sz="3500" b="1">
                <a:solidFill>
                  <a:schemeClr val="bg1"/>
                </a:solidFill>
                <a:latin typeface="Verdana" pitchFamily="34" charset="0"/>
                <a:ea typeface="Verdana" pitchFamily="34" charset="0"/>
                <a:cs typeface="Verdana" pitchFamily="34" charset="0"/>
              </a:rPr>
              <a:t>MAGIC BOX</a:t>
            </a:r>
            <a:r>
              <a:rPr lang="cs-CZ" altLang="cs-CZ" sz="3500">
                <a:solidFill>
                  <a:schemeClr val="bg1"/>
                </a:solidFill>
                <a:latin typeface="Verdana" pitchFamily="34" charset="0"/>
                <a:ea typeface="Verdana" pitchFamily="34" charset="0"/>
                <a:cs typeface="Verdana" pitchFamily="34" charset="0"/>
              </a:rPr>
              <a:t> promění jako</a:t>
            </a:r>
          </a:p>
          <a:p>
            <a:pPr algn="ctr">
              <a:buFont typeface="Arial" charset="0"/>
              <a:buNone/>
            </a:pPr>
            <a:r>
              <a:rPr lang="cs-CZ" altLang="cs-CZ" sz="3500">
                <a:solidFill>
                  <a:schemeClr val="bg1"/>
                </a:solidFill>
                <a:latin typeface="Verdana" pitchFamily="34" charset="0"/>
                <a:ea typeface="Verdana" pitchFamily="34" charset="0"/>
                <a:cs typeface="Verdana" pitchFamily="34" charset="0"/>
              </a:rPr>
              <a:t>mávnutím kouzelného proutku</a:t>
            </a:r>
          </a:p>
          <a:p>
            <a:pPr algn="ctr">
              <a:buFont typeface="Arial" charset="0"/>
              <a:buNone/>
            </a:pPr>
            <a:r>
              <a:rPr lang="cs-CZ" altLang="cs-CZ" sz="3500">
                <a:solidFill>
                  <a:schemeClr val="bg1"/>
                </a:solidFill>
                <a:latin typeface="Verdana" pitchFamily="34" charset="0"/>
                <a:ea typeface="Verdana" pitchFamily="34" charset="0"/>
                <a:cs typeface="Verdana" pitchFamily="34" charset="0"/>
              </a:rPr>
              <a:t>podlahu školky ve strhující</a:t>
            </a:r>
          </a:p>
          <a:p>
            <a:pPr algn="ctr">
              <a:buFont typeface="Arial" charset="0"/>
              <a:buNone/>
            </a:pPr>
            <a:r>
              <a:rPr lang="cs-CZ" altLang="cs-CZ" sz="3500">
                <a:solidFill>
                  <a:schemeClr val="bg1"/>
                </a:solidFill>
                <a:latin typeface="Verdana" pitchFamily="34" charset="0"/>
                <a:ea typeface="Verdana" pitchFamily="34" charset="0"/>
                <a:cs typeface="Verdana" pitchFamily="34" charset="0"/>
              </a:rPr>
              <a:t>interaktivní svět</a:t>
            </a:r>
          </a:p>
          <a:p>
            <a:pPr algn="ctr">
              <a:buFont typeface="Arial" charset="0"/>
              <a:buNone/>
            </a:pPr>
            <a:r>
              <a:rPr lang="cs-CZ" altLang="cs-CZ" sz="3500">
                <a:solidFill>
                  <a:schemeClr val="bg1"/>
                </a:solidFill>
                <a:latin typeface="Verdana" pitchFamily="34" charset="0"/>
                <a:ea typeface="Verdana" pitchFamily="34" charset="0"/>
                <a:cs typeface="Verdana" pitchFamily="34" charset="0"/>
              </a:rPr>
              <a:t>pro malé předškoláky</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6148"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9" name="Podnadpis 2"/>
          <p:cNvSpPr txBox="1">
            <a:spLocks/>
          </p:cNvSpPr>
          <p:nvPr/>
        </p:nvSpPr>
        <p:spPr bwMode="auto">
          <a:xfrm>
            <a:off x="-319088" y="1273175"/>
            <a:ext cx="9715501" cy="36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fontAlgn="base">
              <a:spcBef>
                <a:spcPct val="20000"/>
              </a:spcBef>
              <a:spcAft>
                <a:spcPct val="0"/>
              </a:spcAft>
              <a:buFont typeface="Arial" charset="0"/>
              <a:buChar char="»"/>
              <a:defRPr sz="2000">
                <a:solidFill>
                  <a:schemeClr val="tx1"/>
                </a:solidFill>
                <a:latin typeface="Calibri" pitchFamily="34" charset="0"/>
              </a:defRPr>
            </a:lvl6pPr>
            <a:lvl7pPr fontAlgn="base">
              <a:spcBef>
                <a:spcPct val="20000"/>
              </a:spcBef>
              <a:spcAft>
                <a:spcPct val="0"/>
              </a:spcAft>
              <a:buFont typeface="Arial" charset="0"/>
              <a:buChar char="»"/>
              <a:defRPr sz="2000">
                <a:solidFill>
                  <a:schemeClr val="tx1"/>
                </a:solidFill>
                <a:latin typeface="Calibri" pitchFamily="34" charset="0"/>
              </a:defRPr>
            </a:lvl7pPr>
            <a:lvl8pPr fontAlgn="base">
              <a:spcBef>
                <a:spcPct val="20000"/>
              </a:spcBef>
              <a:spcAft>
                <a:spcPct val="0"/>
              </a:spcAft>
              <a:buFont typeface="Arial" charset="0"/>
              <a:buChar char="»"/>
              <a:defRPr sz="2000">
                <a:solidFill>
                  <a:schemeClr val="tx1"/>
                </a:solidFill>
                <a:latin typeface="Calibri" pitchFamily="34" charset="0"/>
              </a:defRPr>
            </a:lvl8pPr>
            <a:lvl9pPr fontAlgn="base">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r>
              <a:rPr lang="cs-CZ" altLang="cs-CZ" sz="3000">
                <a:solidFill>
                  <a:schemeClr val="bg1"/>
                </a:solidFill>
                <a:latin typeface="Verdana" pitchFamily="34" charset="0"/>
                <a:ea typeface="Verdana" pitchFamily="34" charset="0"/>
                <a:cs typeface="Verdana" pitchFamily="34" charset="0"/>
              </a:rPr>
              <a:t>I velmi malé děti se díky MAGIC BOXU</a:t>
            </a:r>
          </a:p>
          <a:p>
            <a:pPr algn="ctr">
              <a:buFont typeface="Arial" charset="0"/>
              <a:buNone/>
            </a:pPr>
            <a:r>
              <a:rPr lang="cs-CZ" altLang="cs-CZ" sz="3000">
                <a:solidFill>
                  <a:schemeClr val="bg1"/>
                </a:solidFill>
                <a:latin typeface="Verdana" pitchFamily="34" charset="0"/>
                <a:ea typeface="Verdana" pitchFamily="34" charset="0"/>
                <a:cs typeface="Verdana" pitchFamily="34" charset="0"/>
              </a:rPr>
              <a:t> mohou účastnit SW her, omalovánek,</a:t>
            </a:r>
          </a:p>
          <a:p>
            <a:pPr algn="ctr">
              <a:buFont typeface="Arial" charset="0"/>
              <a:buNone/>
            </a:pPr>
            <a:r>
              <a:rPr lang="cs-CZ" altLang="cs-CZ" sz="3000">
                <a:solidFill>
                  <a:schemeClr val="bg1"/>
                </a:solidFill>
                <a:latin typeface="Verdana" pitchFamily="34" charset="0"/>
                <a:ea typeface="Verdana" pitchFamily="34" charset="0"/>
                <a:cs typeface="Verdana" pitchFamily="34" charset="0"/>
              </a:rPr>
              <a:t>puzzle skládaček či jiných vzdělávacích</a:t>
            </a:r>
          </a:p>
          <a:p>
            <a:pPr algn="ctr">
              <a:buFont typeface="Arial" charset="0"/>
              <a:buNone/>
            </a:pPr>
            <a:r>
              <a:rPr lang="cs-CZ" altLang="cs-CZ" sz="3000">
                <a:solidFill>
                  <a:schemeClr val="bg1"/>
                </a:solidFill>
                <a:latin typeface="Verdana" pitchFamily="34" charset="0"/>
                <a:ea typeface="Verdana" pitchFamily="34" charset="0"/>
                <a:cs typeface="Verdana" pitchFamily="34" charset="0"/>
              </a:rPr>
              <a:t>aktivit, i když stojí, klečí nebo leží</a:t>
            </a:r>
          </a:p>
          <a:p>
            <a:pPr algn="ctr">
              <a:buFont typeface="Arial" charset="0"/>
              <a:buNone/>
            </a:pPr>
            <a:r>
              <a:rPr lang="cs-CZ" altLang="cs-CZ" sz="3000">
                <a:solidFill>
                  <a:schemeClr val="bg1"/>
                </a:solidFill>
                <a:latin typeface="Verdana" pitchFamily="34" charset="0"/>
                <a:ea typeface="Verdana" pitchFamily="34" charset="0"/>
                <a:cs typeface="Verdana" pitchFamily="34" charset="0"/>
              </a:rPr>
              <a:t>přímo na projekční ploše</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7172"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3" name="Podnadpis 2"/>
          <p:cNvSpPr txBox="1">
            <a:spLocks/>
          </p:cNvSpPr>
          <p:nvPr/>
        </p:nvSpPr>
        <p:spPr bwMode="auto">
          <a:xfrm>
            <a:off x="-319088" y="1273175"/>
            <a:ext cx="9715501" cy="36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fontAlgn="base">
              <a:spcBef>
                <a:spcPct val="20000"/>
              </a:spcBef>
              <a:spcAft>
                <a:spcPct val="0"/>
              </a:spcAft>
              <a:buFont typeface="Arial" charset="0"/>
              <a:buChar char="»"/>
              <a:defRPr sz="2000">
                <a:solidFill>
                  <a:schemeClr val="tx1"/>
                </a:solidFill>
                <a:latin typeface="Calibri" pitchFamily="34" charset="0"/>
              </a:defRPr>
            </a:lvl6pPr>
            <a:lvl7pPr fontAlgn="base">
              <a:spcBef>
                <a:spcPct val="20000"/>
              </a:spcBef>
              <a:spcAft>
                <a:spcPct val="0"/>
              </a:spcAft>
              <a:buFont typeface="Arial" charset="0"/>
              <a:buChar char="»"/>
              <a:defRPr sz="2000">
                <a:solidFill>
                  <a:schemeClr val="tx1"/>
                </a:solidFill>
                <a:latin typeface="Calibri" pitchFamily="34" charset="0"/>
              </a:defRPr>
            </a:lvl7pPr>
            <a:lvl8pPr fontAlgn="base">
              <a:spcBef>
                <a:spcPct val="20000"/>
              </a:spcBef>
              <a:spcAft>
                <a:spcPct val="0"/>
              </a:spcAft>
              <a:buFont typeface="Arial" charset="0"/>
              <a:buChar char="»"/>
              <a:defRPr sz="2000">
                <a:solidFill>
                  <a:schemeClr val="tx1"/>
                </a:solidFill>
                <a:latin typeface="Calibri" pitchFamily="34" charset="0"/>
              </a:defRPr>
            </a:lvl8pPr>
            <a:lvl9pPr fontAlgn="base">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endParaRPr lang="cs-CZ" altLang="cs-CZ" sz="3000">
              <a:solidFill>
                <a:schemeClr val="bg1"/>
              </a:solidFill>
              <a:latin typeface="Verdana" pitchFamily="34" charset="0"/>
              <a:ea typeface="Verdana" pitchFamily="34" charset="0"/>
              <a:cs typeface="Verdana" pitchFamily="34" charset="0"/>
            </a:endParaRPr>
          </a:p>
        </p:txBody>
      </p:sp>
      <p:pic>
        <p:nvPicPr>
          <p:cNvPr id="7174"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0" y="1228725"/>
            <a:ext cx="6096000" cy="3429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8196"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7" name="Podnadpis 2"/>
          <p:cNvSpPr txBox="1">
            <a:spLocks/>
          </p:cNvSpPr>
          <p:nvPr/>
        </p:nvSpPr>
        <p:spPr bwMode="auto">
          <a:xfrm>
            <a:off x="-319088" y="1273175"/>
            <a:ext cx="9715501" cy="36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fontAlgn="base">
              <a:spcBef>
                <a:spcPct val="20000"/>
              </a:spcBef>
              <a:spcAft>
                <a:spcPct val="0"/>
              </a:spcAft>
              <a:buFont typeface="Arial" charset="0"/>
              <a:buChar char="»"/>
              <a:defRPr sz="2000">
                <a:solidFill>
                  <a:schemeClr val="tx1"/>
                </a:solidFill>
                <a:latin typeface="Calibri" pitchFamily="34" charset="0"/>
              </a:defRPr>
            </a:lvl6pPr>
            <a:lvl7pPr fontAlgn="base">
              <a:spcBef>
                <a:spcPct val="20000"/>
              </a:spcBef>
              <a:spcAft>
                <a:spcPct val="0"/>
              </a:spcAft>
              <a:buFont typeface="Arial" charset="0"/>
              <a:buChar char="»"/>
              <a:defRPr sz="2000">
                <a:solidFill>
                  <a:schemeClr val="tx1"/>
                </a:solidFill>
                <a:latin typeface="Calibri" pitchFamily="34" charset="0"/>
              </a:defRPr>
            </a:lvl7pPr>
            <a:lvl8pPr fontAlgn="base">
              <a:spcBef>
                <a:spcPct val="20000"/>
              </a:spcBef>
              <a:spcAft>
                <a:spcPct val="0"/>
              </a:spcAft>
              <a:buFont typeface="Arial" charset="0"/>
              <a:buChar char="»"/>
              <a:defRPr sz="2000">
                <a:solidFill>
                  <a:schemeClr val="tx1"/>
                </a:solidFill>
                <a:latin typeface="Calibri" pitchFamily="34" charset="0"/>
              </a:defRPr>
            </a:lvl8pPr>
            <a:lvl9pPr fontAlgn="base">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endParaRPr lang="cs-CZ" altLang="cs-CZ" sz="3000">
              <a:solidFill>
                <a:schemeClr val="bg1"/>
              </a:solidFill>
              <a:latin typeface="Verdana" pitchFamily="34" charset="0"/>
              <a:ea typeface="Verdana" pitchFamily="34" charset="0"/>
              <a:cs typeface="Verdana" pitchFamily="34" charset="0"/>
            </a:endParaRPr>
          </a:p>
        </p:txBody>
      </p:sp>
      <p:pic>
        <p:nvPicPr>
          <p:cNvPr id="8198"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19238" y="1273175"/>
            <a:ext cx="6100762" cy="3432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ctrTitle"/>
          </p:nvPr>
        </p:nvSpPr>
        <p:spPr>
          <a:xfrm>
            <a:off x="685800" y="1774825"/>
            <a:ext cx="7772400" cy="1225550"/>
          </a:xfrm>
        </p:spPr>
        <p:txBody>
          <a:bodyPr/>
          <a:lstStyle/>
          <a:p>
            <a:endParaRPr lang="cs-CZ" altLang="cs-CZ" smtClean="0"/>
          </a:p>
        </p:txBody>
      </p:sp>
      <p:sp>
        <p:nvSpPr>
          <p:cNvPr id="3" name="Podnadpis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cs-CZ" smtClean="0"/>
          </a:p>
        </p:txBody>
      </p:sp>
      <p:pic>
        <p:nvPicPr>
          <p:cNvPr id="9220" name="Obrázek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1" name="Podnadpis 2"/>
          <p:cNvSpPr txBox="1">
            <a:spLocks/>
          </p:cNvSpPr>
          <p:nvPr/>
        </p:nvSpPr>
        <p:spPr bwMode="auto">
          <a:xfrm>
            <a:off x="-319088" y="1273175"/>
            <a:ext cx="9715501" cy="36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fontAlgn="base">
              <a:spcBef>
                <a:spcPct val="20000"/>
              </a:spcBef>
              <a:spcAft>
                <a:spcPct val="0"/>
              </a:spcAft>
              <a:buFont typeface="Arial" charset="0"/>
              <a:buChar char="»"/>
              <a:defRPr sz="2000">
                <a:solidFill>
                  <a:schemeClr val="tx1"/>
                </a:solidFill>
                <a:latin typeface="Calibri" pitchFamily="34" charset="0"/>
              </a:defRPr>
            </a:lvl6pPr>
            <a:lvl7pPr fontAlgn="base">
              <a:spcBef>
                <a:spcPct val="20000"/>
              </a:spcBef>
              <a:spcAft>
                <a:spcPct val="0"/>
              </a:spcAft>
              <a:buFont typeface="Arial" charset="0"/>
              <a:buChar char="»"/>
              <a:defRPr sz="2000">
                <a:solidFill>
                  <a:schemeClr val="tx1"/>
                </a:solidFill>
                <a:latin typeface="Calibri" pitchFamily="34" charset="0"/>
              </a:defRPr>
            </a:lvl7pPr>
            <a:lvl8pPr fontAlgn="base">
              <a:spcBef>
                <a:spcPct val="20000"/>
              </a:spcBef>
              <a:spcAft>
                <a:spcPct val="0"/>
              </a:spcAft>
              <a:buFont typeface="Arial" charset="0"/>
              <a:buChar char="»"/>
              <a:defRPr sz="2000">
                <a:solidFill>
                  <a:schemeClr val="tx1"/>
                </a:solidFill>
                <a:latin typeface="Calibri" pitchFamily="34" charset="0"/>
              </a:defRPr>
            </a:lvl8pPr>
            <a:lvl9pPr fontAlgn="base">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endParaRPr lang="cs-CZ" altLang="cs-CZ" sz="3000">
              <a:solidFill>
                <a:schemeClr val="bg1"/>
              </a:solidFill>
              <a:latin typeface="Verdana" pitchFamily="34" charset="0"/>
              <a:ea typeface="Verdana" pitchFamily="34" charset="0"/>
              <a:cs typeface="Verdana" pitchFamily="34" charset="0"/>
            </a:endParaRPr>
          </a:p>
        </p:txBody>
      </p:sp>
      <p:pic>
        <p:nvPicPr>
          <p:cNvPr id="92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0" y="1228725"/>
            <a:ext cx="6096000" cy="3429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1239</TotalTime>
  <Words>150</Words>
  <Application>Microsoft Office PowerPoint</Application>
  <PresentationFormat>Předvádění na obrazovce (16:10)</PresentationFormat>
  <Paragraphs>33</Paragraphs>
  <Slides>23</Slides>
  <Notes>0</Notes>
  <HiddenSlides>0</HiddenSlides>
  <MMClips>0</MMClips>
  <ScaleCrop>false</ScaleCrop>
  <HeadingPairs>
    <vt:vector size="4" baseType="variant">
      <vt:variant>
        <vt:lpstr>Motiv</vt:lpstr>
      </vt:variant>
      <vt:variant>
        <vt:i4>1</vt:i4>
      </vt:variant>
      <vt:variant>
        <vt:lpstr>Nadpisy snímků</vt:lpstr>
      </vt:variant>
      <vt:variant>
        <vt:i4>23</vt:i4>
      </vt:variant>
    </vt:vector>
  </HeadingPairs>
  <TitlesOfParts>
    <vt:vector size="24" baseType="lpstr">
      <vt:lpstr>Motiv systému Office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vector>
  </TitlesOfParts>
  <Company>PROJEKTMEDIA, s.r.o.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Petr Hrbek</dc:creator>
  <cp:lastModifiedBy>pc</cp:lastModifiedBy>
  <cp:revision>58</cp:revision>
  <dcterms:created xsi:type="dcterms:W3CDTF">2014-12-03T16:47:22Z</dcterms:created>
  <dcterms:modified xsi:type="dcterms:W3CDTF">2015-12-04T14:21:40Z</dcterms:modified>
</cp:coreProperties>
</file>