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56" r:id="rId3"/>
    <p:sldId id="425" r:id="rId4"/>
    <p:sldId id="427" r:id="rId5"/>
    <p:sldId id="428" r:id="rId6"/>
    <p:sldId id="413" r:id="rId7"/>
    <p:sldId id="420" r:id="rId8"/>
    <p:sldId id="423" r:id="rId9"/>
    <p:sldId id="398" r:id="rId10"/>
    <p:sldId id="429" r:id="rId11"/>
    <p:sldId id="430" r:id="rId12"/>
    <p:sldId id="258" r:id="rId13"/>
  </p:sldIdLst>
  <p:sldSz cx="9144000" cy="6858000" type="screen4x3"/>
  <p:notesSz cx="6858000" cy="99472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800"/>
    <a:srgbClr val="6699FF"/>
    <a:srgbClr val="D0EAEC"/>
    <a:srgbClr val="EBFFFF"/>
    <a:srgbClr val="CCFFFF"/>
    <a:srgbClr val="0033CC"/>
    <a:srgbClr val="60EEE7"/>
    <a:srgbClr val="8A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7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2C8B4-551F-4589-BE7D-4072A46AD331}" type="doc">
      <dgm:prSet loTypeId="urn:microsoft.com/office/officeart/2011/layout/HexagonRadial" loCatId="officeonlin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45308F-2BF6-4F55-B01B-F5F8FCF6F79B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Mezinárodní spolupráce</a:t>
          </a:r>
          <a:endParaRPr lang="cs-CZ" dirty="0">
            <a:solidFill>
              <a:schemeClr val="bg1"/>
            </a:solidFill>
          </a:endParaRPr>
        </a:p>
      </dgm:t>
    </dgm:pt>
    <dgm:pt modelId="{C7CB48E6-7F5F-4351-98E5-33C44531745A}" type="parTrans" cxnId="{8F41D675-2796-4DFE-BC96-61F3641BED7E}">
      <dgm:prSet/>
      <dgm:spPr/>
      <dgm:t>
        <a:bodyPr/>
        <a:lstStyle/>
        <a:p>
          <a:endParaRPr lang="cs-CZ"/>
        </a:p>
      </dgm:t>
    </dgm:pt>
    <dgm:pt modelId="{DE7F459E-0B34-429E-A0DF-EE7E813927F8}" type="sibTrans" cxnId="{8F41D675-2796-4DFE-BC96-61F3641BED7E}">
      <dgm:prSet/>
      <dgm:spPr/>
      <dgm:t>
        <a:bodyPr/>
        <a:lstStyle/>
        <a:p>
          <a:endParaRPr lang="cs-CZ"/>
        </a:p>
      </dgm:t>
    </dgm:pt>
    <dgm:pt modelId="{13662F86-5810-4F29-AE93-9D209D0FE0B5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Informační činnost</a:t>
          </a:r>
          <a:endParaRPr lang="cs-CZ" dirty="0">
            <a:solidFill>
              <a:schemeClr val="bg1"/>
            </a:solidFill>
          </a:endParaRPr>
        </a:p>
      </dgm:t>
    </dgm:pt>
    <dgm:pt modelId="{B536440E-102D-4EE2-96E9-E48EE20A684A}" type="parTrans" cxnId="{B6D78BA8-2D6F-42E0-BF15-80DEAEC56E46}">
      <dgm:prSet/>
      <dgm:spPr/>
      <dgm:t>
        <a:bodyPr/>
        <a:lstStyle/>
        <a:p>
          <a:endParaRPr lang="cs-CZ"/>
        </a:p>
      </dgm:t>
    </dgm:pt>
    <dgm:pt modelId="{C8A475FF-187F-49C9-9FCB-A0ABB4A3D3F0}" type="sibTrans" cxnId="{B6D78BA8-2D6F-42E0-BF15-80DEAEC56E46}">
      <dgm:prSet/>
      <dgm:spPr/>
      <dgm:t>
        <a:bodyPr/>
        <a:lstStyle/>
        <a:p>
          <a:endParaRPr lang="cs-CZ"/>
        </a:p>
      </dgm:t>
    </dgm:pt>
    <dgm:pt modelId="{AAD398DC-7AE1-42AF-88B3-36EEE46E988C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Inovační management</a:t>
          </a:r>
          <a:endParaRPr lang="cs-CZ" dirty="0">
            <a:solidFill>
              <a:schemeClr val="bg1"/>
            </a:solidFill>
          </a:endParaRPr>
        </a:p>
      </dgm:t>
    </dgm:pt>
    <dgm:pt modelId="{2110C430-E50F-4CCD-BB63-56B159653473}" type="parTrans" cxnId="{B659EF4B-B225-4BA8-AEE0-50B185B673BC}">
      <dgm:prSet/>
      <dgm:spPr/>
      <dgm:t>
        <a:bodyPr/>
        <a:lstStyle/>
        <a:p>
          <a:endParaRPr lang="cs-CZ"/>
        </a:p>
      </dgm:t>
    </dgm:pt>
    <dgm:pt modelId="{0F237A35-5421-426E-9410-F354B126ED7C}" type="sibTrans" cxnId="{B659EF4B-B225-4BA8-AEE0-50B185B673BC}">
      <dgm:prSet/>
      <dgm:spPr/>
      <dgm:t>
        <a:bodyPr/>
        <a:lstStyle/>
        <a:p>
          <a:endParaRPr lang="cs-CZ"/>
        </a:p>
      </dgm:t>
    </dgm:pt>
    <dgm:pt modelId="{3F4EDF20-45A7-4B34-A887-BF99BB6DD17B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Nové technologie</a:t>
          </a:r>
          <a:endParaRPr lang="cs-CZ" dirty="0">
            <a:solidFill>
              <a:schemeClr val="bg1"/>
            </a:solidFill>
          </a:endParaRPr>
        </a:p>
      </dgm:t>
    </dgm:pt>
    <dgm:pt modelId="{90357B60-6E25-45B2-81CE-CA05CEABC185}" type="parTrans" cxnId="{662831BB-A259-4CF5-A640-4B8A09CA0D45}">
      <dgm:prSet/>
      <dgm:spPr/>
      <dgm:t>
        <a:bodyPr/>
        <a:lstStyle/>
        <a:p>
          <a:endParaRPr lang="cs-CZ"/>
        </a:p>
      </dgm:t>
    </dgm:pt>
    <dgm:pt modelId="{2DDD8FA0-56DA-4B51-892B-AD593DC7287C}" type="sibTrans" cxnId="{662831BB-A259-4CF5-A640-4B8A09CA0D45}">
      <dgm:prSet/>
      <dgm:spPr/>
      <dgm:t>
        <a:bodyPr/>
        <a:lstStyle/>
        <a:p>
          <a:endParaRPr lang="cs-CZ"/>
        </a:p>
      </dgm:t>
    </dgm:pt>
    <dgm:pt modelId="{2F667903-AB38-46EF-90C7-53F1D5EB6F57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IPR a legislativa</a:t>
          </a:r>
          <a:endParaRPr lang="cs-CZ" dirty="0">
            <a:solidFill>
              <a:schemeClr val="bg1"/>
            </a:solidFill>
          </a:endParaRPr>
        </a:p>
      </dgm:t>
    </dgm:pt>
    <dgm:pt modelId="{3BCAC091-CF5B-4789-BB51-C72274E0E49D}" type="parTrans" cxnId="{95754DBF-08FB-4884-BB74-C9B89D0CB1DC}">
      <dgm:prSet/>
      <dgm:spPr/>
      <dgm:t>
        <a:bodyPr/>
        <a:lstStyle/>
        <a:p>
          <a:endParaRPr lang="cs-CZ"/>
        </a:p>
      </dgm:t>
    </dgm:pt>
    <dgm:pt modelId="{97BF377A-281B-4985-9920-571B160597E2}" type="sibTrans" cxnId="{95754DBF-08FB-4884-BB74-C9B89D0CB1DC}">
      <dgm:prSet/>
      <dgm:spPr/>
      <dgm:t>
        <a:bodyPr/>
        <a:lstStyle/>
        <a:p>
          <a:endParaRPr lang="cs-CZ"/>
        </a:p>
      </dgm:t>
    </dgm:pt>
    <dgm:pt modelId="{2F39D3E9-78E3-4D74-984C-B38EE15CCDC5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Podpora </a:t>
          </a:r>
          <a:r>
            <a:rPr lang="cs-CZ" dirty="0" err="1" smtClean="0">
              <a:solidFill>
                <a:schemeClr val="bg1"/>
              </a:solidFill>
            </a:rPr>
            <a:t>VaVaI</a:t>
          </a:r>
          <a:endParaRPr lang="cs-CZ" dirty="0">
            <a:solidFill>
              <a:schemeClr val="bg1"/>
            </a:solidFill>
          </a:endParaRPr>
        </a:p>
      </dgm:t>
    </dgm:pt>
    <dgm:pt modelId="{0EEAFF22-1D96-4FAD-8066-A6F1C945F15E}" type="parTrans" cxnId="{3D5EB9F6-55B4-41D2-A50A-57A88A98B4EC}">
      <dgm:prSet/>
      <dgm:spPr/>
      <dgm:t>
        <a:bodyPr/>
        <a:lstStyle/>
        <a:p>
          <a:endParaRPr lang="cs-CZ"/>
        </a:p>
      </dgm:t>
    </dgm:pt>
    <dgm:pt modelId="{71679840-80F5-4002-851F-4C86BEE6F562}" type="sibTrans" cxnId="{3D5EB9F6-55B4-41D2-A50A-57A88A98B4EC}">
      <dgm:prSet/>
      <dgm:spPr/>
      <dgm:t>
        <a:bodyPr/>
        <a:lstStyle/>
        <a:p>
          <a:endParaRPr lang="cs-CZ"/>
        </a:p>
      </dgm:t>
    </dgm:pt>
    <dgm:pt modelId="{9B9A6370-C672-41E1-B869-E3DE9C5A5CFA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err="1" smtClean="0">
              <a:solidFill>
                <a:schemeClr val="bg1"/>
              </a:solidFill>
            </a:rPr>
            <a:t>Brokerage</a:t>
          </a:r>
          <a:r>
            <a:rPr lang="cs-CZ" dirty="0" smtClean="0">
              <a:solidFill>
                <a:schemeClr val="bg1"/>
              </a:solidFill>
            </a:rPr>
            <a:t> a mise</a:t>
          </a:r>
          <a:endParaRPr lang="cs-CZ" dirty="0">
            <a:solidFill>
              <a:schemeClr val="bg1"/>
            </a:solidFill>
          </a:endParaRPr>
        </a:p>
      </dgm:t>
    </dgm:pt>
    <dgm:pt modelId="{A9603A60-431F-4C32-90CC-DF21FE4BA480}" type="parTrans" cxnId="{5EC2E09B-FF6B-4EA4-9C5F-A1D2BB276CFE}">
      <dgm:prSet/>
      <dgm:spPr/>
      <dgm:t>
        <a:bodyPr/>
        <a:lstStyle/>
        <a:p>
          <a:endParaRPr lang="cs-CZ"/>
        </a:p>
      </dgm:t>
    </dgm:pt>
    <dgm:pt modelId="{5C8D66BC-68A3-4A67-B9B9-C4DF21D15619}" type="sibTrans" cxnId="{5EC2E09B-FF6B-4EA4-9C5F-A1D2BB276CFE}">
      <dgm:prSet/>
      <dgm:spPr/>
      <dgm:t>
        <a:bodyPr/>
        <a:lstStyle/>
        <a:p>
          <a:endParaRPr lang="cs-CZ"/>
        </a:p>
      </dgm:t>
    </dgm:pt>
    <dgm:pt modelId="{425EB8FC-FB75-45CB-9A5D-2AB2E1B44F01}" type="pres">
      <dgm:prSet presAssocID="{2AF2C8B4-551F-4589-BE7D-4072A46AD3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0EC6AE3-E633-4938-8CE3-6249869E2493}" type="pres">
      <dgm:prSet presAssocID="{BC45308F-2BF6-4F55-B01B-F5F8FCF6F79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B6864CBE-E5F7-4AB2-956E-C819F3012A0F}" type="pres">
      <dgm:prSet presAssocID="{13662F86-5810-4F29-AE93-9D209D0FE0B5}" presName="Accent1" presStyleCnt="0"/>
      <dgm:spPr/>
    </dgm:pt>
    <dgm:pt modelId="{B4CE2808-F0F8-4E5D-8FC6-55B810A20E0B}" type="pres">
      <dgm:prSet presAssocID="{13662F86-5810-4F29-AE93-9D209D0FE0B5}" presName="Accent" presStyleLbl="bgShp" presStyleIdx="0" presStyleCnt="6"/>
      <dgm:spPr/>
    </dgm:pt>
    <dgm:pt modelId="{8352C469-34D1-4A8D-87D5-D99C7B81D43D}" type="pres">
      <dgm:prSet presAssocID="{13662F86-5810-4F29-AE93-9D209D0FE0B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2AC912-49BD-4B9C-8A50-4447E1B62E1D}" type="pres">
      <dgm:prSet presAssocID="{AAD398DC-7AE1-42AF-88B3-36EEE46E988C}" presName="Accent2" presStyleCnt="0"/>
      <dgm:spPr/>
    </dgm:pt>
    <dgm:pt modelId="{84F4403C-F8DE-4AFF-B96B-1CB8262E39D2}" type="pres">
      <dgm:prSet presAssocID="{AAD398DC-7AE1-42AF-88B3-36EEE46E988C}" presName="Accent" presStyleLbl="bgShp" presStyleIdx="1" presStyleCnt="6"/>
      <dgm:spPr>
        <a:solidFill>
          <a:schemeClr val="accent2"/>
        </a:solidFill>
      </dgm:spPr>
    </dgm:pt>
    <dgm:pt modelId="{86E3EF6B-5824-4189-9F41-06B1F2EF5156}" type="pres">
      <dgm:prSet presAssocID="{AAD398DC-7AE1-42AF-88B3-36EEE46E988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72D997-F7EF-4544-B949-5CC95593A798}" type="pres">
      <dgm:prSet presAssocID="{3F4EDF20-45A7-4B34-A887-BF99BB6DD17B}" presName="Accent3" presStyleCnt="0"/>
      <dgm:spPr/>
    </dgm:pt>
    <dgm:pt modelId="{66726D68-3899-488F-A364-87C042A2B0BC}" type="pres">
      <dgm:prSet presAssocID="{3F4EDF20-45A7-4B34-A887-BF99BB6DD17B}" presName="Accent" presStyleLbl="bgShp" presStyleIdx="2" presStyleCnt="6"/>
      <dgm:spPr>
        <a:solidFill>
          <a:schemeClr val="accent2"/>
        </a:solidFill>
      </dgm:spPr>
    </dgm:pt>
    <dgm:pt modelId="{F1A5F41D-202A-4C32-A23E-95EC04F99E24}" type="pres">
      <dgm:prSet presAssocID="{3F4EDF20-45A7-4B34-A887-BF99BB6DD17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6668B4-C57A-4FF1-A5A9-D8363B782ECC}" type="pres">
      <dgm:prSet presAssocID="{2F667903-AB38-46EF-90C7-53F1D5EB6F57}" presName="Accent4" presStyleCnt="0"/>
      <dgm:spPr/>
    </dgm:pt>
    <dgm:pt modelId="{703CE63B-2D49-4FD8-9652-AFA821DE11B5}" type="pres">
      <dgm:prSet presAssocID="{2F667903-AB38-46EF-90C7-53F1D5EB6F57}" presName="Accent" presStyleLbl="bgShp" presStyleIdx="3" presStyleCnt="6"/>
      <dgm:spPr>
        <a:solidFill>
          <a:schemeClr val="accent2"/>
        </a:solidFill>
      </dgm:spPr>
    </dgm:pt>
    <dgm:pt modelId="{5E401B0A-C293-4B41-B58B-0F6399F92012}" type="pres">
      <dgm:prSet presAssocID="{2F667903-AB38-46EF-90C7-53F1D5EB6F5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6E74E5-8B7F-4C95-8B56-6E130743A6A7}" type="pres">
      <dgm:prSet presAssocID="{2F39D3E9-78E3-4D74-984C-B38EE15CCDC5}" presName="Accent5" presStyleCnt="0"/>
      <dgm:spPr/>
    </dgm:pt>
    <dgm:pt modelId="{B144C1FB-3DAC-4F3B-A912-E37B86890D07}" type="pres">
      <dgm:prSet presAssocID="{2F39D3E9-78E3-4D74-984C-B38EE15CCDC5}" presName="Accent" presStyleLbl="bgShp" presStyleIdx="4" presStyleCnt="6"/>
      <dgm:spPr>
        <a:solidFill>
          <a:schemeClr val="accent2"/>
        </a:solidFill>
      </dgm:spPr>
    </dgm:pt>
    <dgm:pt modelId="{91E4FDFD-C377-4B39-98CF-796AEE393AC1}" type="pres">
      <dgm:prSet presAssocID="{2F39D3E9-78E3-4D74-984C-B38EE15CCDC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4CA9D0-A18F-40FE-B760-13A032F290AB}" type="pres">
      <dgm:prSet presAssocID="{9B9A6370-C672-41E1-B869-E3DE9C5A5CFA}" presName="Accent6" presStyleCnt="0"/>
      <dgm:spPr/>
    </dgm:pt>
    <dgm:pt modelId="{32670D85-C316-4112-9ACC-C7E89EA1492E}" type="pres">
      <dgm:prSet presAssocID="{9B9A6370-C672-41E1-B869-E3DE9C5A5CFA}" presName="Accent" presStyleLbl="bgShp" presStyleIdx="5" presStyleCnt="6"/>
      <dgm:spPr>
        <a:solidFill>
          <a:schemeClr val="accent2"/>
        </a:solidFill>
      </dgm:spPr>
    </dgm:pt>
    <dgm:pt modelId="{4D1FEB02-1780-4CC6-A097-58EAC5BC6FC7}" type="pres">
      <dgm:prSet presAssocID="{9B9A6370-C672-41E1-B869-E3DE9C5A5CF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754DBF-08FB-4884-BB74-C9B89D0CB1DC}" srcId="{BC45308F-2BF6-4F55-B01B-F5F8FCF6F79B}" destId="{2F667903-AB38-46EF-90C7-53F1D5EB6F57}" srcOrd="3" destOrd="0" parTransId="{3BCAC091-CF5B-4789-BB51-C72274E0E49D}" sibTransId="{97BF377A-281B-4985-9920-571B160597E2}"/>
    <dgm:cxn modelId="{B659EF4B-B225-4BA8-AEE0-50B185B673BC}" srcId="{BC45308F-2BF6-4F55-B01B-F5F8FCF6F79B}" destId="{AAD398DC-7AE1-42AF-88B3-36EEE46E988C}" srcOrd="1" destOrd="0" parTransId="{2110C430-E50F-4CCD-BB63-56B159653473}" sibTransId="{0F237A35-5421-426E-9410-F354B126ED7C}"/>
    <dgm:cxn modelId="{CDF02D7F-AB2E-4848-BBF4-945936AAF5F4}" type="presOf" srcId="{2AF2C8B4-551F-4589-BE7D-4072A46AD331}" destId="{425EB8FC-FB75-45CB-9A5D-2AB2E1B44F01}" srcOrd="0" destOrd="0" presId="urn:microsoft.com/office/officeart/2011/layout/HexagonRadial"/>
    <dgm:cxn modelId="{8F41D675-2796-4DFE-BC96-61F3641BED7E}" srcId="{2AF2C8B4-551F-4589-BE7D-4072A46AD331}" destId="{BC45308F-2BF6-4F55-B01B-F5F8FCF6F79B}" srcOrd="0" destOrd="0" parTransId="{C7CB48E6-7F5F-4351-98E5-33C44531745A}" sibTransId="{DE7F459E-0B34-429E-A0DF-EE7E813927F8}"/>
    <dgm:cxn modelId="{F329B607-A0BD-477E-B6E5-30DD360B752D}" type="presOf" srcId="{3F4EDF20-45A7-4B34-A887-BF99BB6DD17B}" destId="{F1A5F41D-202A-4C32-A23E-95EC04F99E24}" srcOrd="0" destOrd="0" presId="urn:microsoft.com/office/officeart/2011/layout/HexagonRadial"/>
    <dgm:cxn modelId="{8EC515EB-84EE-4E5E-B72E-EF51FFAF013D}" type="presOf" srcId="{BC45308F-2BF6-4F55-B01B-F5F8FCF6F79B}" destId="{D0EC6AE3-E633-4938-8CE3-6249869E2493}" srcOrd="0" destOrd="0" presId="urn:microsoft.com/office/officeart/2011/layout/HexagonRadial"/>
    <dgm:cxn modelId="{53C80EA8-DD5E-450A-A338-1E3EB68B5CD3}" type="presOf" srcId="{AAD398DC-7AE1-42AF-88B3-36EEE46E988C}" destId="{86E3EF6B-5824-4189-9F41-06B1F2EF5156}" srcOrd="0" destOrd="0" presId="urn:microsoft.com/office/officeart/2011/layout/HexagonRadial"/>
    <dgm:cxn modelId="{3D5EB9F6-55B4-41D2-A50A-57A88A98B4EC}" srcId="{BC45308F-2BF6-4F55-B01B-F5F8FCF6F79B}" destId="{2F39D3E9-78E3-4D74-984C-B38EE15CCDC5}" srcOrd="4" destOrd="0" parTransId="{0EEAFF22-1D96-4FAD-8066-A6F1C945F15E}" sibTransId="{71679840-80F5-4002-851F-4C86BEE6F562}"/>
    <dgm:cxn modelId="{B6D78BA8-2D6F-42E0-BF15-80DEAEC56E46}" srcId="{BC45308F-2BF6-4F55-B01B-F5F8FCF6F79B}" destId="{13662F86-5810-4F29-AE93-9D209D0FE0B5}" srcOrd="0" destOrd="0" parTransId="{B536440E-102D-4EE2-96E9-E48EE20A684A}" sibTransId="{C8A475FF-187F-49C9-9FCB-A0ABB4A3D3F0}"/>
    <dgm:cxn modelId="{3C754C15-96F8-4EE1-A591-6F8E79B13B56}" type="presOf" srcId="{2F667903-AB38-46EF-90C7-53F1D5EB6F57}" destId="{5E401B0A-C293-4B41-B58B-0F6399F92012}" srcOrd="0" destOrd="0" presId="urn:microsoft.com/office/officeart/2011/layout/HexagonRadial"/>
    <dgm:cxn modelId="{80FBA5A5-CB04-4596-BB84-A750FA04592C}" type="presOf" srcId="{13662F86-5810-4F29-AE93-9D209D0FE0B5}" destId="{8352C469-34D1-4A8D-87D5-D99C7B81D43D}" srcOrd="0" destOrd="0" presId="urn:microsoft.com/office/officeart/2011/layout/HexagonRadial"/>
    <dgm:cxn modelId="{5EC2E09B-FF6B-4EA4-9C5F-A1D2BB276CFE}" srcId="{BC45308F-2BF6-4F55-B01B-F5F8FCF6F79B}" destId="{9B9A6370-C672-41E1-B869-E3DE9C5A5CFA}" srcOrd="5" destOrd="0" parTransId="{A9603A60-431F-4C32-90CC-DF21FE4BA480}" sibTransId="{5C8D66BC-68A3-4A67-B9B9-C4DF21D15619}"/>
    <dgm:cxn modelId="{662831BB-A259-4CF5-A640-4B8A09CA0D45}" srcId="{BC45308F-2BF6-4F55-B01B-F5F8FCF6F79B}" destId="{3F4EDF20-45A7-4B34-A887-BF99BB6DD17B}" srcOrd="2" destOrd="0" parTransId="{90357B60-6E25-45B2-81CE-CA05CEABC185}" sibTransId="{2DDD8FA0-56DA-4B51-892B-AD593DC7287C}"/>
    <dgm:cxn modelId="{2CB77312-68BA-4FB8-912D-82D7B43FAD8A}" type="presOf" srcId="{9B9A6370-C672-41E1-B869-E3DE9C5A5CFA}" destId="{4D1FEB02-1780-4CC6-A097-58EAC5BC6FC7}" srcOrd="0" destOrd="0" presId="urn:microsoft.com/office/officeart/2011/layout/HexagonRadial"/>
    <dgm:cxn modelId="{9F8DD794-BACE-45F5-8A85-63FC6490BF88}" type="presOf" srcId="{2F39D3E9-78E3-4D74-984C-B38EE15CCDC5}" destId="{91E4FDFD-C377-4B39-98CF-796AEE393AC1}" srcOrd="0" destOrd="0" presId="urn:microsoft.com/office/officeart/2011/layout/HexagonRadial"/>
    <dgm:cxn modelId="{34354458-CC2F-45CD-929D-301FE0F5ECAB}" type="presParOf" srcId="{425EB8FC-FB75-45CB-9A5D-2AB2E1B44F01}" destId="{D0EC6AE3-E633-4938-8CE3-6249869E2493}" srcOrd="0" destOrd="0" presId="urn:microsoft.com/office/officeart/2011/layout/HexagonRadial"/>
    <dgm:cxn modelId="{127BDDEC-C939-4E8D-BC70-2D5D827BE6FC}" type="presParOf" srcId="{425EB8FC-FB75-45CB-9A5D-2AB2E1B44F01}" destId="{B6864CBE-E5F7-4AB2-956E-C819F3012A0F}" srcOrd="1" destOrd="0" presId="urn:microsoft.com/office/officeart/2011/layout/HexagonRadial"/>
    <dgm:cxn modelId="{B062DD95-9FE0-4214-B9D2-7596D9634F74}" type="presParOf" srcId="{B6864CBE-E5F7-4AB2-956E-C819F3012A0F}" destId="{B4CE2808-F0F8-4E5D-8FC6-55B810A20E0B}" srcOrd="0" destOrd="0" presId="urn:microsoft.com/office/officeart/2011/layout/HexagonRadial"/>
    <dgm:cxn modelId="{0379FE01-1E6B-4D97-8DD5-FE4E19272F24}" type="presParOf" srcId="{425EB8FC-FB75-45CB-9A5D-2AB2E1B44F01}" destId="{8352C469-34D1-4A8D-87D5-D99C7B81D43D}" srcOrd="2" destOrd="0" presId="urn:microsoft.com/office/officeart/2011/layout/HexagonRadial"/>
    <dgm:cxn modelId="{935068F1-B438-4B14-9C81-CECB5AFEA0F0}" type="presParOf" srcId="{425EB8FC-FB75-45CB-9A5D-2AB2E1B44F01}" destId="{682AC912-49BD-4B9C-8A50-4447E1B62E1D}" srcOrd="3" destOrd="0" presId="urn:microsoft.com/office/officeart/2011/layout/HexagonRadial"/>
    <dgm:cxn modelId="{3D4D956E-A7EC-4423-AB92-B7CC08E7FA7A}" type="presParOf" srcId="{682AC912-49BD-4B9C-8A50-4447E1B62E1D}" destId="{84F4403C-F8DE-4AFF-B96B-1CB8262E39D2}" srcOrd="0" destOrd="0" presId="urn:microsoft.com/office/officeart/2011/layout/HexagonRadial"/>
    <dgm:cxn modelId="{347477B1-93F6-4863-ABE8-429E6FFB7787}" type="presParOf" srcId="{425EB8FC-FB75-45CB-9A5D-2AB2E1B44F01}" destId="{86E3EF6B-5824-4189-9F41-06B1F2EF5156}" srcOrd="4" destOrd="0" presId="urn:microsoft.com/office/officeart/2011/layout/HexagonRadial"/>
    <dgm:cxn modelId="{9DBA7556-C754-401A-8679-F609C0BDFF0E}" type="presParOf" srcId="{425EB8FC-FB75-45CB-9A5D-2AB2E1B44F01}" destId="{7172D997-F7EF-4544-B949-5CC95593A798}" srcOrd="5" destOrd="0" presId="urn:microsoft.com/office/officeart/2011/layout/HexagonRadial"/>
    <dgm:cxn modelId="{73417A8C-01E7-4F82-8BC5-D5F57E45CD5D}" type="presParOf" srcId="{7172D997-F7EF-4544-B949-5CC95593A798}" destId="{66726D68-3899-488F-A364-87C042A2B0BC}" srcOrd="0" destOrd="0" presId="urn:microsoft.com/office/officeart/2011/layout/HexagonRadial"/>
    <dgm:cxn modelId="{B9B3910F-36EB-43BF-9A2E-EBE1BDBF8B6B}" type="presParOf" srcId="{425EB8FC-FB75-45CB-9A5D-2AB2E1B44F01}" destId="{F1A5F41D-202A-4C32-A23E-95EC04F99E24}" srcOrd="6" destOrd="0" presId="urn:microsoft.com/office/officeart/2011/layout/HexagonRadial"/>
    <dgm:cxn modelId="{405B3FBB-8F0D-4D0A-BDC3-F3FA250882B4}" type="presParOf" srcId="{425EB8FC-FB75-45CB-9A5D-2AB2E1B44F01}" destId="{146668B4-C57A-4FF1-A5A9-D8363B782ECC}" srcOrd="7" destOrd="0" presId="urn:microsoft.com/office/officeart/2011/layout/HexagonRadial"/>
    <dgm:cxn modelId="{812691BE-425E-4D06-8EFF-B48308C348BC}" type="presParOf" srcId="{146668B4-C57A-4FF1-A5A9-D8363B782ECC}" destId="{703CE63B-2D49-4FD8-9652-AFA821DE11B5}" srcOrd="0" destOrd="0" presId="urn:microsoft.com/office/officeart/2011/layout/HexagonRadial"/>
    <dgm:cxn modelId="{BDE55ED1-D071-404E-8A90-35B0A5CE3204}" type="presParOf" srcId="{425EB8FC-FB75-45CB-9A5D-2AB2E1B44F01}" destId="{5E401B0A-C293-4B41-B58B-0F6399F92012}" srcOrd="8" destOrd="0" presId="urn:microsoft.com/office/officeart/2011/layout/HexagonRadial"/>
    <dgm:cxn modelId="{DB289AE0-882E-4E07-BB2A-32ABDCDB1197}" type="presParOf" srcId="{425EB8FC-FB75-45CB-9A5D-2AB2E1B44F01}" destId="{096E74E5-8B7F-4C95-8B56-6E130743A6A7}" srcOrd="9" destOrd="0" presId="urn:microsoft.com/office/officeart/2011/layout/HexagonRadial"/>
    <dgm:cxn modelId="{7CE43154-8E7B-4B5E-8461-07A9C9588878}" type="presParOf" srcId="{096E74E5-8B7F-4C95-8B56-6E130743A6A7}" destId="{B144C1FB-3DAC-4F3B-A912-E37B86890D07}" srcOrd="0" destOrd="0" presId="urn:microsoft.com/office/officeart/2011/layout/HexagonRadial"/>
    <dgm:cxn modelId="{ACEE00F7-7711-4B9C-B588-7513CB697F1E}" type="presParOf" srcId="{425EB8FC-FB75-45CB-9A5D-2AB2E1B44F01}" destId="{91E4FDFD-C377-4B39-98CF-796AEE393AC1}" srcOrd="10" destOrd="0" presId="urn:microsoft.com/office/officeart/2011/layout/HexagonRadial"/>
    <dgm:cxn modelId="{D85CEAE4-FA3B-4E0E-91D5-32287FAFEE03}" type="presParOf" srcId="{425EB8FC-FB75-45CB-9A5D-2AB2E1B44F01}" destId="{0C4CA9D0-A18F-40FE-B760-13A032F290AB}" srcOrd="11" destOrd="0" presId="urn:microsoft.com/office/officeart/2011/layout/HexagonRadial"/>
    <dgm:cxn modelId="{D7337EFD-9763-4DB4-B6AF-435BBC15D2AE}" type="presParOf" srcId="{0C4CA9D0-A18F-40FE-B760-13A032F290AB}" destId="{32670D85-C316-4112-9ACC-C7E89EA1492E}" srcOrd="0" destOrd="0" presId="urn:microsoft.com/office/officeart/2011/layout/HexagonRadial"/>
    <dgm:cxn modelId="{E61DFF5F-1E62-4EB8-9A8E-290EBFE04026}" type="presParOf" srcId="{425EB8FC-FB75-45CB-9A5D-2AB2E1B44F01}" destId="{4D1FEB02-1780-4CC6-A097-58EAC5BC6FC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4CF98-15B1-409D-AB98-4224C046E10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14607F2-18A9-4A74-8AC3-D7F80D695691}">
      <dgm:prSet phldrT="[Text]"/>
      <dgm:spPr/>
      <dgm:t>
        <a:bodyPr/>
        <a:lstStyle/>
        <a:p>
          <a:r>
            <a:rPr lang="cs-CZ" altLang="cs-CZ" dirty="0" err="1" smtClean="0">
              <a:solidFill>
                <a:srgbClr val="688800"/>
              </a:solidFill>
            </a:rPr>
            <a:t>smE</a:t>
          </a:r>
          <a:r>
            <a:rPr lang="cs-CZ" altLang="cs-CZ" dirty="0" smtClean="0">
              <a:solidFill>
                <a:srgbClr val="688800"/>
              </a:solidFill>
            </a:rPr>
            <a:t>-MPOWER</a:t>
          </a:r>
          <a:endParaRPr lang="cs-CZ" dirty="0">
            <a:solidFill>
              <a:srgbClr val="688800"/>
            </a:solidFill>
          </a:endParaRPr>
        </a:p>
      </dgm:t>
    </dgm:pt>
    <dgm:pt modelId="{46BAD99B-1B50-4533-8CEA-5FE71B9F21B7}" type="parTrans" cxnId="{CBEB60CF-387E-4D71-ADDC-0C2529F2D39B}">
      <dgm:prSet/>
      <dgm:spPr/>
      <dgm:t>
        <a:bodyPr/>
        <a:lstStyle/>
        <a:p>
          <a:endParaRPr lang="cs-CZ"/>
        </a:p>
      </dgm:t>
    </dgm:pt>
    <dgm:pt modelId="{E66DD138-5CDD-4DA4-89D7-FF987ADA350C}" type="sibTrans" cxnId="{CBEB60CF-387E-4D71-ADDC-0C2529F2D39B}">
      <dgm:prSet/>
      <dgm:spPr/>
      <dgm:t>
        <a:bodyPr/>
        <a:lstStyle/>
        <a:p>
          <a:endParaRPr lang="cs-CZ"/>
        </a:p>
      </dgm:t>
    </dgm:pt>
    <dgm:pt modelId="{3C40331B-729C-4D82-BE55-1F7186AFEEFF}">
      <dgm:prSet phldrT="[Text]"/>
      <dgm:spPr/>
      <dgm:t>
        <a:bodyPr/>
        <a:lstStyle/>
        <a:p>
          <a:r>
            <a:rPr lang="cs-CZ" dirty="0" smtClean="0"/>
            <a:t>Analýza firmy nahlíží na firmu z pohledu</a:t>
          </a:r>
          <a:endParaRPr lang="cs-CZ" dirty="0"/>
        </a:p>
      </dgm:t>
    </dgm:pt>
    <dgm:pt modelId="{8DE373F8-FD02-473C-B9B3-6134FF06DD88}" type="parTrans" cxnId="{25077D8E-7A2B-4B99-A01A-0D74F9DC6CBB}">
      <dgm:prSet/>
      <dgm:spPr/>
      <dgm:t>
        <a:bodyPr/>
        <a:lstStyle/>
        <a:p>
          <a:endParaRPr lang="cs-CZ"/>
        </a:p>
      </dgm:t>
    </dgm:pt>
    <dgm:pt modelId="{5E842228-F999-4268-8619-7B6A569E62A9}" type="sibTrans" cxnId="{25077D8E-7A2B-4B99-A01A-0D74F9DC6CBB}">
      <dgm:prSet/>
      <dgm:spPr/>
      <dgm:t>
        <a:bodyPr/>
        <a:lstStyle/>
        <a:p>
          <a:endParaRPr lang="cs-CZ"/>
        </a:p>
      </dgm:t>
    </dgm:pt>
    <dgm:pt modelId="{1F88F0C0-61F2-40B5-9942-97EBC262B23E}">
      <dgm:prSet phldrT="[Text]"/>
      <dgm:spPr/>
      <dgm:t>
        <a:bodyPr/>
        <a:lstStyle/>
        <a:p>
          <a:r>
            <a:rPr lang="cs-CZ" altLang="cs-CZ" dirty="0" smtClean="0">
              <a:solidFill>
                <a:srgbClr val="688800"/>
              </a:solidFill>
            </a:rPr>
            <a:t>Business </a:t>
          </a:r>
          <a:r>
            <a:rPr lang="cs-CZ" altLang="cs-CZ" dirty="0" err="1" smtClean="0">
              <a:solidFill>
                <a:srgbClr val="688800"/>
              </a:solidFill>
            </a:rPr>
            <a:t>Innovation</a:t>
          </a:r>
          <a:r>
            <a:rPr lang="cs-CZ" altLang="cs-CZ" dirty="0" smtClean="0">
              <a:solidFill>
                <a:srgbClr val="688800"/>
              </a:solidFill>
            </a:rPr>
            <a:t> </a:t>
          </a:r>
          <a:r>
            <a:rPr lang="cs-CZ" altLang="cs-CZ" dirty="0" err="1" smtClean="0">
              <a:solidFill>
                <a:srgbClr val="688800"/>
              </a:solidFill>
            </a:rPr>
            <a:t>Roadmap</a:t>
          </a:r>
          <a:r>
            <a:rPr lang="cs-CZ" altLang="cs-CZ" dirty="0" smtClean="0">
              <a:solidFill>
                <a:srgbClr val="688800"/>
              </a:solidFill>
            </a:rPr>
            <a:t> </a:t>
          </a:r>
          <a:r>
            <a:rPr lang="cs-CZ" altLang="cs-CZ" dirty="0" err="1" smtClean="0">
              <a:solidFill>
                <a:srgbClr val="688800"/>
              </a:solidFill>
            </a:rPr>
            <a:t>Tool</a:t>
          </a:r>
          <a:r>
            <a:rPr lang="cs-CZ" altLang="cs-CZ" dirty="0" smtClean="0">
              <a:solidFill>
                <a:srgbClr val="688800"/>
              </a:solidFill>
            </a:rPr>
            <a:t> </a:t>
          </a:r>
          <a:endParaRPr lang="cs-CZ" dirty="0">
            <a:solidFill>
              <a:srgbClr val="688800"/>
            </a:solidFill>
          </a:endParaRPr>
        </a:p>
      </dgm:t>
    </dgm:pt>
    <dgm:pt modelId="{227BACDB-CBE4-4983-817C-FF7D94F7E191}" type="parTrans" cxnId="{5B3A9CC3-A718-4130-A7E5-D632970335B6}">
      <dgm:prSet/>
      <dgm:spPr/>
      <dgm:t>
        <a:bodyPr/>
        <a:lstStyle/>
        <a:p>
          <a:endParaRPr lang="cs-CZ"/>
        </a:p>
      </dgm:t>
    </dgm:pt>
    <dgm:pt modelId="{BEE7983B-C70A-444F-AD35-939E27EB4667}" type="sibTrans" cxnId="{5B3A9CC3-A718-4130-A7E5-D632970335B6}">
      <dgm:prSet/>
      <dgm:spPr/>
      <dgm:t>
        <a:bodyPr/>
        <a:lstStyle/>
        <a:p>
          <a:endParaRPr lang="cs-CZ"/>
        </a:p>
      </dgm:t>
    </dgm:pt>
    <dgm:pt modelId="{6B79641A-EFD2-4E5D-99C3-DACDF47E62CD}">
      <dgm:prSet phldrT="[Text]"/>
      <dgm:spPr/>
      <dgm:t>
        <a:bodyPr/>
        <a:lstStyle/>
        <a:p>
          <a:r>
            <a:rPr lang="cs-CZ" dirty="0" smtClean="0"/>
            <a:t>Přehled – tab. </a:t>
          </a:r>
          <a:r>
            <a:rPr lang="cs-CZ" b="1" dirty="0" smtClean="0"/>
            <a:t>závěry a priority</a:t>
          </a:r>
          <a:endParaRPr lang="cs-CZ" b="1" dirty="0"/>
        </a:p>
      </dgm:t>
    </dgm:pt>
    <dgm:pt modelId="{5090C069-A52E-4E59-9AE1-F23B4D56B942}" type="parTrans" cxnId="{8881A397-82B5-477C-8C03-D2C7ED46728B}">
      <dgm:prSet/>
      <dgm:spPr/>
      <dgm:t>
        <a:bodyPr/>
        <a:lstStyle/>
        <a:p>
          <a:endParaRPr lang="cs-CZ"/>
        </a:p>
      </dgm:t>
    </dgm:pt>
    <dgm:pt modelId="{FE9E2A68-755F-47AC-9E1B-C945D0F4AB59}" type="sibTrans" cxnId="{8881A397-82B5-477C-8C03-D2C7ED46728B}">
      <dgm:prSet/>
      <dgm:spPr/>
      <dgm:t>
        <a:bodyPr/>
        <a:lstStyle/>
        <a:p>
          <a:endParaRPr lang="cs-CZ"/>
        </a:p>
      </dgm:t>
    </dgm:pt>
    <dgm:pt modelId="{B622C8D3-6F52-48C4-B82E-893534ECB60D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Identifikace</a:t>
          </a:r>
          <a:endParaRPr lang="cs-CZ" b="1" dirty="0">
            <a:solidFill>
              <a:srgbClr val="FF0000"/>
            </a:solidFill>
          </a:endParaRPr>
        </a:p>
      </dgm:t>
    </dgm:pt>
    <dgm:pt modelId="{C25C0DB3-C621-42F4-9806-BCF9EF466077}" type="parTrans" cxnId="{61274C24-3764-4F52-A752-655C5337623A}">
      <dgm:prSet/>
      <dgm:spPr/>
      <dgm:t>
        <a:bodyPr/>
        <a:lstStyle/>
        <a:p>
          <a:endParaRPr lang="cs-CZ"/>
        </a:p>
      </dgm:t>
    </dgm:pt>
    <dgm:pt modelId="{71F0DF06-ED95-441F-8DCC-3630A616E171}" type="sibTrans" cxnId="{61274C24-3764-4F52-A752-655C5337623A}">
      <dgm:prSet/>
      <dgm:spPr/>
      <dgm:t>
        <a:bodyPr/>
        <a:lstStyle/>
        <a:p>
          <a:endParaRPr lang="cs-CZ"/>
        </a:p>
      </dgm:t>
    </dgm:pt>
    <dgm:pt modelId="{E31C79FC-7A0A-41EA-8474-441CC4B57D16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Kontextová analýza</a:t>
          </a:r>
          <a:endParaRPr lang="cs-CZ" b="1" dirty="0">
            <a:solidFill>
              <a:srgbClr val="FF0000"/>
            </a:solidFill>
          </a:endParaRPr>
        </a:p>
      </dgm:t>
    </dgm:pt>
    <dgm:pt modelId="{88F6DEEA-58FD-4DE9-B1CF-037EBD38FC6D}" type="parTrans" cxnId="{51E2FE76-AE98-47B4-9ADA-2ECE0CEEACA0}">
      <dgm:prSet/>
      <dgm:spPr/>
      <dgm:t>
        <a:bodyPr/>
        <a:lstStyle/>
        <a:p>
          <a:endParaRPr lang="cs-CZ"/>
        </a:p>
      </dgm:t>
    </dgm:pt>
    <dgm:pt modelId="{AF3EAFF2-38DF-4903-A8E4-37AE0A414A5F}" type="sibTrans" cxnId="{51E2FE76-AE98-47B4-9ADA-2ECE0CEEACA0}">
      <dgm:prSet/>
      <dgm:spPr/>
      <dgm:t>
        <a:bodyPr/>
        <a:lstStyle/>
        <a:p>
          <a:endParaRPr lang="cs-CZ"/>
        </a:p>
      </dgm:t>
    </dgm:pt>
    <dgm:pt modelId="{C3307F30-22C0-43E8-B7A0-C7E5F4E2EB8A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Klíčové vektory</a:t>
          </a:r>
          <a:endParaRPr lang="cs-CZ" b="1" dirty="0">
            <a:solidFill>
              <a:srgbClr val="FF0000"/>
            </a:solidFill>
          </a:endParaRPr>
        </a:p>
      </dgm:t>
    </dgm:pt>
    <dgm:pt modelId="{08101161-45DB-4973-B662-D14029F55760}" type="parTrans" cxnId="{FA309A69-C017-4AF7-8A85-846FE812C7F5}">
      <dgm:prSet/>
      <dgm:spPr/>
      <dgm:t>
        <a:bodyPr/>
        <a:lstStyle/>
        <a:p>
          <a:endParaRPr lang="cs-CZ"/>
        </a:p>
      </dgm:t>
    </dgm:pt>
    <dgm:pt modelId="{B0DBCD75-CCDB-4B21-AA4C-4CBB46625B99}" type="sibTrans" cxnId="{FA309A69-C017-4AF7-8A85-846FE812C7F5}">
      <dgm:prSet/>
      <dgm:spPr/>
      <dgm:t>
        <a:bodyPr/>
        <a:lstStyle/>
        <a:p>
          <a:endParaRPr lang="cs-CZ"/>
        </a:p>
      </dgm:t>
    </dgm:pt>
    <dgm:pt modelId="{246CEBC3-6D95-4490-B92B-A22327326F79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Myšlenky </a:t>
          </a:r>
          <a:endParaRPr lang="cs-CZ" b="1" dirty="0">
            <a:solidFill>
              <a:srgbClr val="FF0000"/>
            </a:solidFill>
          </a:endParaRPr>
        </a:p>
      </dgm:t>
    </dgm:pt>
    <dgm:pt modelId="{7C23A12B-58E6-4EBF-874E-0F59CF8CB3C5}" type="parTrans" cxnId="{5EC10586-5B28-419E-BBC9-089BC4C508C9}">
      <dgm:prSet/>
      <dgm:spPr/>
      <dgm:t>
        <a:bodyPr/>
        <a:lstStyle/>
        <a:p>
          <a:endParaRPr lang="cs-CZ"/>
        </a:p>
      </dgm:t>
    </dgm:pt>
    <dgm:pt modelId="{54ECF566-74C1-4160-BA91-FF9A17BBBCD7}" type="sibTrans" cxnId="{5EC10586-5B28-419E-BBC9-089BC4C508C9}">
      <dgm:prSet/>
      <dgm:spPr/>
      <dgm:t>
        <a:bodyPr/>
        <a:lstStyle/>
        <a:p>
          <a:endParaRPr lang="cs-CZ"/>
        </a:p>
      </dgm:t>
    </dgm:pt>
    <dgm:pt modelId="{C7BF461E-501F-4B53-9504-F50EA1CC0678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Zdroje </a:t>
          </a:r>
          <a:endParaRPr lang="cs-CZ" b="1" dirty="0">
            <a:solidFill>
              <a:srgbClr val="FF0000"/>
            </a:solidFill>
          </a:endParaRPr>
        </a:p>
      </dgm:t>
    </dgm:pt>
    <dgm:pt modelId="{2F6B9B94-B620-48B1-BEF0-759C091CF2E7}" type="parTrans" cxnId="{366251D9-2EED-4B24-94D0-346954E504C4}">
      <dgm:prSet/>
      <dgm:spPr/>
      <dgm:t>
        <a:bodyPr/>
        <a:lstStyle/>
        <a:p>
          <a:endParaRPr lang="cs-CZ"/>
        </a:p>
      </dgm:t>
    </dgm:pt>
    <dgm:pt modelId="{AE656F09-B0A8-49F5-887E-410BBC66A1C5}" type="sibTrans" cxnId="{366251D9-2EED-4B24-94D0-346954E504C4}">
      <dgm:prSet/>
      <dgm:spPr/>
      <dgm:t>
        <a:bodyPr/>
        <a:lstStyle/>
        <a:p>
          <a:endParaRPr lang="cs-CZ"/>
        </a:p>
      </dgm:t>
    </dgm:pt>
    <dgm:pt modelId="{54FE3EBB-A9A5-4DC8-BA9A-70C25DA00BD0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Partnerství</a:t>
          </a:r>
          <a:endParaRPr lang="cs-CZ" b="1" dirty="0">
            <a:solidFill>
              <a:srgbClr val="FF0000"/>
            </a:solidFill>
          </a:endParaRPr>
        </a:p>
      </dgm:t>
    </dgm:pt>
    <dgm:pt modelId="{2180971E-16DE-44B5-802B-35C004BDFAA3}" type="parTrans" cxnId="{151712DF-5301-4C24-9438-EC36C3389C99}">
      <dgm:prSet/>
      <dgm:spPr/>
      <dgm:t>
        <a:bodyPr/>
        <a:lstStyle/>
        <a:p>
          <a:endParaRPr lang="cs-CZ"/>
        </a:p>
      </dgm:t>
    </dgm:pt>
    <dgm:pt modelId="{1CF833F7-8A56-41E2-92FF-0295799E06C9}" type="sibTrans" cxnId="{151712DF-5301-4C24-9438-EC36C3389C99}">
      <dgm:prSet/>
      <dgm:spPr/>
      <dgm:t>
        <a:bodyPr/>
        <a:lstStyle/>
        <a:p>
          <a:endParaRPr lang="cs-CZ"/>
        </a:p>
      </dgm:t>
    </dgm:pt>
    <dgm:pt modelId="{2BB69EA9-FB07-434C-9AE6-82844EFBA359}">
      <dgm:prSet phldrT="[Text]"/>
      <dgm:spPr/>
      <dgm:t>
        <a:bodyPr/>
        <a:lstStyle/>
        <a:p>
          <a:r>
            <a:rPr lang="cs-CZ" b="1" dirty="0" smtClean="0"/>
            <a:t>Plán opatření </a:t>
          </a:r>
          <a:r>
            <a:rPr lang="cs-CZ" dirty="0" smtClean="0"/>
            <a:t>tab. s grafem</a:t>
          </a:r>
          <a:endParaRPr lang="cs-CZ" dirty="0"/>
        </a:p>
      </dgm:t>
    </dgm:pt>
    <dgm:pt modelId="{7D61EAD7-0821-40E0-88D5-B98A8A3754C5}" type="parTrans" cxnId="{F88B52AB-C033-47DA-867B-01ED842E182C}">
      <dgm:prSet/>
      <dgm:spPr/>
      <dgm:t>
        <a:bodyPr/>
        <a:lstStyle/>
        <a:p>
          <a:endParaRPr lang="cs-CZ"/>
        </a:p>
      </dgm:t>
    </dgm:pt>
    <dgm:pt modelId="{4FE6804A-FD17-4261-AACA-D9780B5E3022}" type="sibTrans" cxnId="{F88B52AB-C033-47DA-867B-01ED842E182C}">
      <dgm:prSet/>
      <dgm:spPr/>
      <dgm:t>
        <a:bodyPr/>
        <a:lstStyle/>
        <a:p>
          <a:endParaRPr lang="cs-CZ"/>
        </a:p>
      </dgm:t>
    </dgm:pt>
    <dgm:pt modelId="{79B87449-A611-4F99-BB55-3E26EBC95766}">
      <dgm:prSet phldrT="[Text]"/>
      <dgm:spPr/>
      <dgm:t>
        <a:bodyPr/>
        <a:lstStyle/>
        <a:p>
          <a:endParaRPr lang="cs-CZ" dirty="0"/>
        </a:p>
      </dgm:t>
    </dgm:pt>
    <dgm:pt modelId="{B453FB31-B3B1-4355-9919-A90EB5740550}" type="parTrans" cxnId="{016EE408-BC89-45ED-A064-03C6C6ABFF7B}">
      <dgm:prSet/>
      <dgm:spPr/>
      <dgm:t>
        <a:bodyPr/>
        <a:lstStyle/>
        <a:p>
          <a:endParaRPr lang="cs-CZ"/>
        </a:p>
      </dgm:t>
    </dgm:pt>
    <dgm:pt modelId="{131FD260-9A11-4E00-9360-08B295495B17}" type="sibTrans" cxnId="{016EE408-BC89-45ED-A064-03C6C6ABFF7B}">
      <dgm:prSet/>
      <dgm:spPr/>
      <dgm:t>
        <a:bodyPr/>
        <a:lstStyle/>
        <a:p>
          <a:endParaRPr lang="cs-CZ"/>
        </a:p>
      </dgm:t>
    </dgm:pt>
    <dgm:pt modelId="{FA65266E-8604-40A4-B35E-A96B6DAD2996}">
      <dgm:prSet phldrT="[Text]"/>
      <dgm:spPr/>
      <dgm:t>
        <a:bodyPr/>
        <a:lstStyle/>
        <a:p>
          <a:r>
            <a:rPr lang="cs-CZ" b="1" dirty="0" smtClean="0"/>
            <a:t>Další kroky </a:t>
          </a:r>
          <a:r>
            <a:rPr lang="cs-CZ" dirty="0" smtClean="0"/>
            <a:t>– tab. opatření</a:t>
          </a:r>
          <a:endParaRPr lang="cs-CZ" dirty="0"/>
        </a:p>
      </dgm:t>
    </dgm:pt>
    <dgm:pt modelId="{2674F3D3-C99B-465B-815D-EDF22E4CBF4D}" type="parTrans" cxnId="{2AA39941-D29F-4925-AD7C-765C96F1574B}">
      <dgm:prSet/>
      <dgm:spPr/>
      <dgm:t>
        <a:bodyPr/>
        <a:lstStyle/>
        <a:p>
          <a:endParaRPr lang="cs-CZ"/>
        </a:p>
      </dgm:t>
    </dgm:pt>
    <dgm:pt modelId="{FAD772EC-D5A7-4F41-91A4-D51943FBB6D2}" type="sibTrans" cxnId="{2AA39941-D29F-4925-AD7C-765C96F1574B}">
      <dgm:prSet/>
      <dgm:spPr/>
      <dgm:t>
        <a:bodyPr/>
        <a:lstStyle/>
        <a:p>
          <a:endParaRPr lang="cs-CZ"/>
        </a:p>
      </dgm:t>
    </dgm:pt>
    <dgm:pt modelId="{BD11BF2C-D238-4FCE-A214-665A8DB12321}">
      <dgm:prSet phldrT="[Text]"/>
      <dgm:spPr/>
      <dgm:t>
        <a:bodyPr/>
        <a:lstStyle/>
        <a:p>
          <a:r>
            <a:rPr lang="cs-CZ" dirty="0" smtClean="0">
              <a:solidFill>
                <a:srgbClr val="688800"/>
              </a:solidFill>
            </a:rPr>
            <a:t>Report</a:t>
          </a:r>
          <a:endParaRPr lang="cs-CZ" dirty="0">
            <a:solidFill>
              <a:srgbClr val="688800"/>
            </a:solidFill>
          </a:endParaRPr>
        </a:p>
      </dgm:t>
    </dgm:pt>
    <dgm:pt modelId="{B7362F77-087D-4A3A-8766-354BE7872D5B}" type="parTrans" cxnId="{ADAFFD48-6621-4C91-941A-B25A100ED1CE}">
      <dgm:prSet/>
      <dgm:spPr/>
      <dgm:t>
        <a:bodyPr/>
        <a:lstStyle/>
        <a:p>
          <a:endParaRPr lang="cs-CZ"/>
        </a:p>
      </dgm:t>
    </dgm:pt>
    <dgm:pt modelId="{9C15C39D-70D2-4E4E-9DCC-AF961821E8D9}" type="sibTrans" cxnId="{ADAFFD48-6621-4C91-941A-B25A100ED1CE}">
      <dgm:prSet/>
      <dgm:spPr/>
      <dgm:t>
        <a:bodyPr/>
        <a:lstStyle/>
        <a:p>
          <a:endParaRPr lang="cs-CZ"/>
        </a:p>
      </dgm:t>
    </dgm:pt>
    <dgm:pt modelId="{63AAEAF3-0FAF-463E-B3D9-3366F49CBD59}">
      <dgm:prSet phldrT="[Text]"/>
      <dgm:spPr/>
      <dgm:t>
        <a:bodyPr/>
        <a:lstStyle/>
        <a:p>
          <a:r>
            <a:rPr lang="cs-CZ" dirty="0" smtClean="0"/>
            <a:t>Export upraveného textu do .</a:t>
          </a:r>
          <a:r>
            <a:rPr lang="cs-CZ" dirty="0" err="1" smtClean="0"/>
            <a:t>pdf</a:t>
          </a:r>
          <a:r>
            <a:rPr lang="cs-CZ" dirty="0" smtClean="0"/>
            <a:t> – výstupem je </a:t>
          </a:r>
          <a:r>
            <a:rPr lang="cs-CZ" b="1" dirty="0" smtClean="0"/>
            <a:t>finální zpráva </a:t>
          </a:r>
          <a:r>
            <a:rPr lang="cs-CZ" b="0" dirty="0" smtClean="0"/>
            <a:t>prezentovaná firmě</a:t>
          </a:r>
          <a:endParaRPr lang="cs-CZ" b="1" dirty="0"/>
        </a:p>
      </dgm:t>
    </dgm:pt>
    <dgm:pt modelId="{6BB15B28-948D-40AA-A6E0-8AAA936DEA89}" type="parTrans" cxnId="{3B739DA3-987A-4542-A807-DA352F68F5F1}">
      <dgm:prSet/>
      <dgm:spPr/>
      <dgm:t>
        <a:bodyPr/>
        <a:lstStyle/>
        <a:p>
          <a:endParaRPr lang="cs-CZ"/>
        </a:p>
      </dgm:t>
    </dgm:pt>
    <dgm:pt modelId="{1BB1FCD9-B689-4421-AC37-7BFFE88C552E}" type="sibTrans" cxnId="{3B739DA3-987A-4542-A807-DA352F68F5F1}">
      <dgm:prSet/>
      <dgm:spPr/>
      <dgm:t>
        <a:bodyPr/>
        <a:lstStyle/>
        <a:p>
          <a:endParaRPr lang="cs-CZ"/>
        </a:p>
      </dgm:t>
    </dgm:pt>
    <dgm:pt modelId="{011DF2A6-D28C-4790-A3D5-F3956E211FB0}">
      <dgm:prSet phldrT="[Text]"/>
      <dgm:spPr/>
      <dgm:t>
        <a:bodyPr/>
        <a:lstStyle/>
        <a:p>
          <a:endParaRPr lang="cs-CZ" dirty="0"/>
        </a:p>
      </dgm:t>
    </dgm:pt>
    <dgm:pt modelId="{685CB287-5D28-49CF-9F74-957CCE0ACDFB}" type="parTrans" cxnId="{AC7CE3B0-EE25-485E-8BD3-E149381E50DC}">
      <dgm:prSet/>
      <dgm:spPr/>
      <dgm:t>
        <a:bodyPr/>
        <a:lstStyle/>
        <a:p>
          <a:endParaRPr lang="cs-CZ"/>
        </a:p>
      </dgm:t>
    </dgm:pt>
    <dgm:pt modelId="{519766B0-6C7B-45D1-867A-73BF63AA2729}" type="sibTrans" cxnId="{AC7CE3B0-EE25-485E-8BD3-E149381E50DC}">
      <dgm:prSet/>
      <dgm:spPr/>
      <dgm:t>
        <a:bodyPr/>
        <a:lstStyle/>
        <a:p>
          <a:endParaRPr lang="cs-CZ"/>
        </a:p>
      </dgm:t>
    </dgm:pt>
    <dgm:pt modelId="{EE307FFD-385B-4D8B-A648-54CDE8323E7D}" type="pres">
      <dgm:prSet presAssocID="{15F4CF98-15B1-409D-AB98-4224C046E1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91B8A1-E011-4D88-8AA0-73567E3A1930}" type="pres">
      <dgm:prSet presAssocID="{F14607F2-18A9-4A74-8AC3-D7F80D695691}" presName="composite" presStyleCnt="0"/>
      <dgm:spPr/>
    </dgm:pt>
    <dgm:pt modelId="{84A4DD95-85D0-4F98-B223-2FBAAD9DB81C}" type="pres">
      <dgm:prSet presAssocID="{F14607F2-18A9-4A74-8AC3-D7F80D69569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7DB567-F627-411A-A883-61F147D0ECA9}" type="pres">
      <dgm:prSet presAssocID="{F14607F2-18A9-4A74-8AC3-D7F80D695691}" presName="parSh" presStyleLbl="node1" presStyleIdx="0" presStyleCnt="3"/>
      <dgm:spPr/>
      <dgm:t>
        <a:bodyPr/>
        <a:lstStyle/>
        <a:p>
          <a:endParaRPr lang="cs-CZ"/>
        </a:p>
      </dgm:t>
    </dgm:pt>
    <dgm:pt modelId="{09EF549E-EE58-4DF8-83EB-1DB886688961}" type="pres">
      <dgm:prSet presAssocID="{F14607F2-18A9-4A74-8AC3-D7F80D695691}" presName="desTx" presStyleLbl="fgAcc1" presStyleIdx="0" presStyleCnt="3" custScaleY="1114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45E380-5546-40A5-A233-F48B85D7A9C6}" type="pres">
      <dgm:prSet presAssocID="{E66DD138-5CDD-4DA4-89D7-FF987ADA350C}" presName="sibTrans" presStyleLbl="sibTrans2D1" presStyleIdx="0" presStyleCnt="2"/>
      <dgm:spPr/>
      <dgm:t>
        <a:bodyPr/>
        <a:lstStyle/>
        <a:p>
          <a:endParaRPr lang="cs-CZ"/>
        </a:p>
      </dgm:t>
    </dgm:pt>
    <dgm:pt modelId="{26350B27-5884-4884-8263-05368C805F5A}" type="pres">
      <dgm:prSet presAssocID="{E66DD138-5CDD-4DA4-89D7-FF987ADA350C}" presName="connTx" presStyleLbl="sibTrans2D1" presStyleIdx="0" presStyleCnt="2"/>
      <dgm:spPr/>
      <dgm:t>
        <a:bodyPr/>
        <a:lstStyle/>
        <a:p>
          <a:endParaRPr lang="cs-CZ"/>
        </a:p>
      </dgm:t>
    </dgm:pt>
    <dgm:pt modelId="{5DEBB881-DD84-4A8D-899D-4A62F9B67044}" type="pres">
      <dgm:prSet presAssocID="{1F88F0C0-61F2-40B5-9942-97EBC262B23E}" presName="composite" presStyleCnt="0"/>
      <dgm:spPr/>
    </dgm:pt>
    <dgm:pt modelId="{537DCACE-31E2-4A86-B4FB-E64D040E3F9B}" type="pres">
      <dgm:prSet presAssocID="{1F88F0C0-61F2-40B5-9942-97EBC262B23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79DECF-136E-44EC-9644-C50A28BC0C50}" type="pres">
      <dgm:prSet presAssocID="{1F88F0C0-61F2-40B5-9942-97EBC262B23E}" presName="parSh" presStyleLbl="node1" presStyleIdx="1" presStyleCnt="3"/>
      <dgm:spPr/>
      <dgm:t>
        <a:bodyPr/>
        <a:lstStyle/>
        <a:p>
          <a:endParaRPr lang="cs-CZ"/>
        </a:p>
      </dgm:t>
    </dgm:pt>
    <dgm:pt modelId="{3AE6D2F9-3195-416A-A9B9-5AAEE45625B2}" type="pres">
      <dgm:prSet presAssocID="{1F88F0C0-61F2-40B5-9942-97EBC262B23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100315-AB43-494A-B8E6-6622EB58FD83}" type="pres">
      <dgm:prSet presAssocID="{BEE7983B-C70A-444F-AD35-939E27EB466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0F135B51-F63F-4D37-8817-6B0134B62723}" type="pres">
      <dgm:prSet presAssocID="{BEE7983B-C70A-444F-AD35-939E27EB4667}" presName="connTx" presStyleLbl="sibTrans2D1" presStyleIdx="1" presStyleCnt="2"/>
      <dgm:spPr/>
      <dgm:t>
        <a:bodyPr/>
        <a:lstStyle/>
        <a:p>
          <a:endParaRPr lang="cs-CZ"/>
        </a:p>
      </dgm:t>
    </dgm:pt>
    <dgm:pt modelId="{79258C37-67B1-4AC4-B7E1-08DC1DF42459}" type="pres">
      <dgm:prSet presAssocID="{BD11BF2C-D238-4FCE-A214-665A8DB12321}" presName="composite" presStyleCnt="0"/>
      <dgm:spPr/>
    </dgm:pt>
    <dgm:pt modelId="{720F85D4-D92B-48E8-8D23-9D6BCC155430}" type="pres">
      <dgm:prSet presAssocID="{BD11BF2C-D238-4FCE-A214-665A8DB1232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F033BE-5F28-472A-83CD-38AA51FD8291}" type="pres">
      <dgm:prSet presAssocID="{BD11BF2C-D238-4FCE-A214-665A8DB12321}" presName="parSh" presStyleLbl="node1" presStyleIdx="2" presStyleCnt="3"/>
      <dgm:spPr/>
      <dgm:t>
        <a:bodyPr/>
        <a:lstStyle/>
        <a:p>
          <a:endParaRPr lang="cs-CZ"/>
        </a:p>
      </dgm:t>
    </dgm:pt>
    <dgm:pt modelId="{FF169CCB-B3FC-4C2F-8772-A384C24BA938}" type="pres">
      <dgm:prSet presAssocID="{BD11BF2C-D238-4FCE-A214-665A8DB1232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309A69-C017-4AF7-8A85-846FE812C7F5}" srcId="{F14607F2-18A9-4A74-8AC3-D7F80D695691}" destId="{C3307F30-22C0-43E8-B7A0-C7E5F4E2EB8A}" srcOrd="3" destOrd="0" parTransId="{08101161-45DB-4973-B662-D14029F55760}" sibTransId="{B0DBCD75-CCDB-4B21-AA4C-4CBB46625B99}"/>
    <dgm:cxn modelId="{B7651BCD-4E34-46CB-AA05-B010F7219D57}" type="presOf" srcId="{1F88F0C0-61F2-40B5-9942-97EBC262B23E}" destId="{C279DECF-136E-44EC-9644-C50A28BC0C50}" srcOrd="1" destOrd="0" presId="urn:microsoft.com/office/officeart/2005/8/layout/process3"/>
    <dgm:cxn modelId="{5B3A9CC3-A718-4130-A7E5-D632970335B6}" srcId="{15F4CF98-15B1-409D-AB98-4224C046E102}" destId="{1F88F0C0-61F2-40B5-9942-97EBC262B23E}" srcOrd="1" destOrd="0" parTransId="{227BACDB-CBE4-4983-817C-FF7D94F7E191}" sibTransId="{BEE7983B-C70A-444F-AD35-939E27EB4667}"/>
    <dgm:cxn modelId="{151712DF-5301-4C24-9438-EC36C3389C99}" srcId="{F14607F2-18A9-4A74-8AC3-D7F80D695691}" destId="{54FE3EBB-A9A5-4DC8-BA9A-70C25DA00BD0}" srcOrd="6" destOrd="0" parTransId="{2180971E-16DE-44B5-802B-35C004BDFAA3}" sibTransId="{1CF833F7-8A56-41E2-92FF-0295799E06C9}"/>
    <dgm:cxn modelId="{93A0D86E-5EB6-406F-95D9-EE28FE8E2752}" type="presOf" srcId="{C3307F30-22C0-43E8-B7A0-C7E5F4E2EB8A}" destId="{09EF549E-EE58-4DF8-83EB-1DB886688961}" srcOrd="0" destOrd="3" presId="urn:microsoft.com/office/officeart/2005/8/layout/process3"/>
    <dgm:cxn modelId="{5F6AA28F-A0C1-4795-848A-0FED11A4B917}" type="presOf" srcId="{E31C79FC-7A0A-41EA-8474-441CC4B57D16}" destId="{09EF549E-EE58-4DF8-83EB-1DB886688961}" srcOrd="0" destOrd="2" presId="urn:microsoft.com/office/officeart/2005/8/layout/process3"/>
    <dgm:cxn modelId="{51E2FE76-AE98-47B4-9ADA-2ECE0CEEACA0}" srcId="{F14607F2-18A9-4A74-8AC3-D7F80D695691}" destId="{E31C79FC-7A0A-41EA-8474-441CC4B57D16}" srcOrd="2" destOrd="0" parTransId="{88F6DEEA-58FD-4DE9-B1CF-037EBD38FC6D}" sibTransId="{AF3EAFF2-38DF-4903-A8E4-37AE0A414A5F}"/>
    <dgm:cxn modelId="{25077D8E-7A2B-4B99-A01A-0D74F9DC6CBB}" srcId="{F14607F2-18A9-4A74-8AC3-D7F80D695691}" destId="{3C40331B-729C-4D82-BE55-1F7186AFEEFF}" srcOrd="0" destOrd="0" parTransId="{8DE373F8-FD02-473C-B9B3-6134FF06DD88}" sibTransId="{5E842228-F999-4268-8619-7B6A569E62A9}"/>
    <dgm:cxn modelId="{A2321477-F118-4FEA-9727-E73A939BC788}" type="presOf" srcId="{BEE7983B-C70A-444F-AD35-939E27EB4667}" destId="{FB100315-AB43-494A-B8E6-6622EB58FD83}" srcOrd="0" destOrd="0" presId="urn:microsoft.com/office/officeart/2005/8/layout/process3"/>
    <dgm:cxn modelId="{3BED8EDB-780B-46AC-9283-6A9A60E83801}" type="presOf" srcId="{246CEBC3-6D95-4490-B92B-A22327326F79}" destId="{09EF549E-EE58-4DF8-83EB-1DB886688961}" srcOrd="0" destOrd="4" presId="urn:microsoft.com/office/officeart/2005/8/layout/process3"/>
    <dgm:cxn modelId="{99E42C03-6036-4CB3-A9B6-C4B2B6CD9972}" type="presOf" srcId="{BD11BF2C-D238-4FCE-A214-665A8DB12321}" destId="{6EF033BE-5F28-472A-83CD-38AA51FD8291}" srcOrd="1" destOrd="0" presId="urn:microsoft.com/office/officeart/2005/8/layout/process3"/>
    <dgm:cxn modelId="{366251D9-2EED-4B24-94D0-346954E504C4}" srcId="{F14607F2-18A9-4A74-8AC3-D7F80D695691}" destId="{C7BF461E-501F-4B53-9504-F50EA1CC0678}" srcOrd="5" destOrd="0" parTransId="{2F6B9B94-B620-48B1-BEF0-759C091CF2E7}" sibTransId="{AE656F09-B0A8-49F5-887E-410BBC66A1C5}"/>
    <dgm:cxn modelId="{073D1FA4-699F-4C46-90B3-AC4368DA22E1}" type="presOf" srcId="{011DF2A6-D28C-4790-A3D5-F3956E211FB0}" destId="{FF169CCB-B3FC-4C2F-8772-A384C24BA938}" srcOrd="0" destOrd="1" presId="urn:microsoft.com/office/officeart/2005/8/layout/process3"/>
    <dgm:cxn modelId="{8881A397-82B5-477C-8C03-D2C7ED46728B}" srcId="{1F88F0C0-61F2-40B5-9942-97EBC262B23E}" destId="{6B79641A-EFD2-4E5D-99C3-DACDF47E62CD}" srcOrd="0" destOrd="0" parTransId="{5090C069-A52E-4E59-9AE1-F23B4D56B942}" sibTransId="{FE9E2A68-755F-47AC-9E1B-C945D0F4AB59}"/>
    <dgm:cxn modelId="{947FDE77-22C1-4767-B810-BB109454652E}" type="presOf" srcId="{F14607F2-18A9-4A74-8AC3-D7F80D695691}" destId="{237DB567-F627-411A-A883-61F147D0ECA9}" srcOrd="1" destOrd="0" presId="urn:microsoft.com/office/officeart/2005/8/layout/process3"/>
    <dgm:cxn modelId="{47887EA8-4592-44E3-BD99-CDDD5BFB9AFA}" type="presOf" srcId="{E66DD138-5CDD-4DA4-89D7-FF987ADA350C}" destId="{26350B27-5884-4884-8263-05368C805F5A}" srcOrd="1" destOrd="0" presId="urn:microsoft.com/office/officeart/2005/8/layout/process3"/>
    <dgm:cxn modelId="{61274C24-3764-4F52-A752-655C5337623A}" srcId="{F14607F2-18A9-4A74-8AC3-D7F80D695691}" destId="{B622C8D3-6F52-48C4-B82E-893534ECB60D}" srcOrd="1" destOrd="0" parTransId="{C25C0DB3-C621-42F4-9806-BCF9EF466077}" sibTransId="{71F0DF06-ED95-441F-8DCC-3630A616E171}"/>
    <dgm:cxn modelId="{BBE5BC50-878F-4541-B88D-164313965390}" type="presOf" srcId="{BD11BF2C-D238-4FCE-A214-665A8DB12321}" destId="{720F85D4-D92B-48E8-8D23-9D6BCC155430}" srcOrd="0" destOrd="0" presId="urn:microsoft.com/office/officeart/2005/8/layout/process3"/>
    <dgm:cxn modelId="{3B739DA3-987A-4542-A807-DA352F68F5F1}" srcId="{BD11BF2C-D238-4FCE-A214-665A8DB12321}" destId="{63AAEAF3-0FAF-463E-B3D9-3366F49CBD59}" srcOrd="0" destOrd="0" parTransId="{6BB15B28-948D-40AA-A6E0-8AAA936DEA89}" sibTransId="{1BB1FCD9-B689-4421-AC37-7BFFE88C552E}"/>
    <dgm:cxn modelId="{A895C68F-32D7-4B90-A7D8-CF03690F7819}" type="presOf" srcId="{FA65266E-8604-40A4-B35E-A96B6DAD2996}" destId="{3AE6D2F9-3195-416A-A9B9-5AAEE45625B2}" srcOrd="0" destOrd="2" presId="urn:microsoft.com/office/officeart/2005/8/layout/process3"/>
    <dgm:cxn modelId="{3668E252-4479-44F3-B892-A51A0E3888FE}" type="presOf" srcId="{63AAEAF3-0FAF-463E-B3D9-3366F49CBD59}" destId="{FF169CCB-B3FC-4C2F-8772-A384C24BA938}" srcOrd="0" destOrd="0" presId="urn:microsoft.com/office/officeart/2005/8/layout/process3"/>
    <dgm:cxn modelId="{F88B52AB-C033-47DA-867B-01ED842E182C}" srcId="{1F88F0C0-61F2-40B5-9942-97EBC262B23E}" destId="{2BB69EA9-FB07-434C-9AE6-82844EFBA359}" srcOrd="1" destOrd="0" parTransId="{7D61EAD7-0821-40E0-88D5-B98A8A3754C5}" sibTransId="{4FE6804A-FD17-4261-AACA-D9780B5E3022}"/>
    <dgm:cxn modelId="{E2F0B97B-875C-4206-B670-71B80CDD7896}" type="presOf" srcId="{79B87449-A611-4F99-BB55-3E26EBC95766}" destId="{3AE6D2F9-3195-416A-A9B9-5AAEE45625B2}" srcOrd="0" destOrd="3" presId="urn:microsoft.com/office/officeart/2005/8/layout/process3"/>
    <dgm:cxn modelId="{2D0CC80D-63C4-4C6F-99D7-91D0709889E6}" type="presOf" srcId="{E66DD138-5CDD-4DA4-89D7-FF987ADA350C}" destId="{2145E380-5546-40A5-A233-F48B85D7A9C6}" srcOrd="0" destOrd="0" presId="urn:microsoft.com/office/officeart/2005/8/layout/process3"/>
    <dgm:cxn modelId="{379DB069-7846-4DFE-AA2D-3C122FB35C0C}" type="presOf" srcId="{F14607F2-18A9-4A74-8AC3-D7F80D695691}" destId="{84A4DD95-85D0-4F98-B223-2FBAAD9DB81C}" srcOrd="0" destOrd="0" presId="urn:microsoft.com/office/officeart/2005/8/layout/process3"/>
    <dgm:cxn modelId="{016EE408-BC89-45ED-A064-03C6C6ABFF7B}" srcId="{1F88F0C0-61F2-40B5-9942-97EBC262B23E}" destId="{79B87449-A611-4F99-BB55-3E26EBC95766}" srcOrd="3" destOrd="0" parTransId="{B453FB31-B3B1-4355-9919-A90EB5740550}" sibTransId="{131FD260-9A11-4E00-9360-08B295495B17}"/>
    <dgm:cxn modelId="{ADF3B186-3FD3-4220-BCC8-1FFED160CA0B}" type="presOf" srcId="{2BB69EA9-FB07-434C-9AE6-82844EFBA359}" destId="{3AE6D2F9-3195-416A-A9B9-5AAEE45625B2}" srcOrd="0" destOrd="1" presId="urn:microsoft.com/office/officeart/2005/8/layout/process3"/>
    <dgm:cxn modelId="{002FA95F-DE71-4666-8776-60BF03CF6EC0}" type="presOf" srcId="{B622C8D3-6F52-48C4-B82E-893534ECB60D}" destId="{09EF549E-EE58-4DF8-83EB-1DB886688961}" srcOrd="0" destOrd="1" presId="urn:microsoft.com/office/officeart/2005/8/layout/process3"/>
    <dgm:cxn modelId="{CD820ABE-1BB0-4CC0-B6B1-FD982F9E65E2}" type="presOf" srcId="{54FE3EBB-A9A5-4DC8-BA9A-70C25DA00BD0}" destId="{09EF549E-EE58-4DF8-83EB-1DB886688961}" srcOrd="0" destOrd="6" presId="urn:microsoft.com/office/officeart/2005/8/layout/process3"/>
    <dgm:cxn modelId="{AC7CE3B0-EE25-485E-8BD3-E149381E50DC}" srcId="{BD11BF2C-D238-4FCE-A214-665A8DB12321}" destId="{011DF2A6-D28C-4790-A3D5-F3956E211FB0}" srcOrd="1" destOrd="0" parTransId="{685CB287-5D28-49CF-9F74-957CCE0ACDFB}" sibTransId="{519766B0-6C7B-45D1-867A-73BF63AA2729}"/>
    <dgm:cxn modelId="{14633BF5-ED33-478E-8E8A-FF7CDBCA8937}" type="presOf" srcId="{C7BF461E-501F-4B53-9504-F50EA1CC0678}" destId="{09EF549E-EE58-4DF8-83EB-1DB886688961}" srcOrd="0" destOrd="5" presId="urn:microsoft.com/office/officeart/2005/8/layout/process3"/>
    <dgm:cxn modelId="{3C59372D-4335-473F-AE2D-EDB93A9C74C1}" type="presOf" srcId="{6B79641A-EFD2-4E5D-99C3-DACDF47E62CD}" destId="{3AE6D2F9-3195-416A-A9B9-5AAEE45625B2}" srcOrd="0" destOrd="0" presId="urn:microsoft.com/office/officeart/2005/8/layout/process3"/>
    <dgm:cxn modelId="{2AA39941-D29F-4925-AD7C-765C96F1574B}" srcId="{1F88F0C0-61F2-40B5-9942-97EBC262B23E}" destId="{FA65266E-8604-40A4-B35E-A96B6DAD2996}" srcOrd="2" destOrd="0" parTransId="{2674F3D3-C99B-465B-815D-EDF22E4CBF4D}" sibTransId="{FAD772EC-D5A7-4F41-91A4-D51943FBB6D2}"/>
    <dgm:cxn modelId="{AA2057CD-5E71-4B25-877F-6DD0367152F0}" type="presOf" srcId="{1F88F0C0-61F2-40B5-9942-97EBC262B23E}" destId="{537DCACE-31E2-4A86-B4FB-E64D040E3F9B}" srcOrd="0" destOrd="0" presId="urn:microsoft.com/office/officeart/2005/8/layout/process3"/>
    <dgm:cxn modelId="{CBEB60CF-387E-4D71-ADDC-0C2529F2D39B}" srcId="{15F4CF98-15B1-409D-AB98-4224C046E102}" destId="{F14607F2-18A9-4A74-8AC3-D7F80D695691}" srcOrd="0" destOrd="0" parTransId="{46BAD99B-1B50-4533-8CEA-5FE71B9F21B7}" sibTransId="{E66DD138-5CDD-4DA4-89D7-FF987ADA350C}"/>
    <dgm:cxn modelId="{B3C473BD-26A4-428A-A465-FB60230D96FB}" type="presOf" srcId="{BEE7983B-C70A-444F-AD35-939E27EB4667}" destId="{0F135B51-F63F-4D37-8817-6B0134B62723}" srcOrd="1" destOrd="0" presId="urn:microsoft.com/office/officeart/2005/8/layout/process3"/>
    <dgm:cxn modelId="{5EC10586-5B28-419E-BBC9-089BC4C508C9}" srcId="{F14607F2-18A9-4A74-8AC3-D7F80D695691}" destId="{246CEBC3-6D95-4490-B92B-A22327326F79}" srcOrd="4" destOrd="0" parTransId="{7C23A12B-58E6-4EBF-874E-0F59CF8CB3C5}" sibTransId="{54ECF566-74C1-4160-BA91-FF9A17BBBCD7}"/>
    <dgm:cxn modelId="{0886A76D-7B69-46BF-BE2A-1FCB2F65038C}" type="presOf" srcId="{3C40331B-729C-4D82-BE55-1F7186AFEEFF}" destId="{09EF549E-EE58-4DF8-83EB-1DB886688961}" srcOrd="0" destOrd="0" presId="urn:microsoft.com/office/officeart/2005/8/layout/process3"/>
    <dgm:cxn modelId="{5C91344E-B025-4EC2-B7F3-5660B33667BC}" type="presOf" srcId="{15F4CF98-15B1-409D-AB98-4224C046E102}" destId="{EE307FFD-385B-4D8B-A648-54CDE8323E7D}" srcOrd="0" destOrd="0" presId="urn:microsoft.com/office/officeart/2005/8/layout/process3"/>
    <dgm:cxn modelId="{ADAFFD48-6621-4C91-941A-B25A100ED1CE}" srcId="{15F4CF98-15B1-409D-AB98-4224C046E102}" destId="{BD11BF2C-D238-4FCE-A214-665A8DB12321}" srcOrd="2" destOrd="0" parTransId="{B7362F77-087D-4A3A-8766-354BE7872D5B}" sibTransId="{9C15C39D-70D2-4E4E-9DCC-AF961821E8D9}"/>
    <dgm:cxn modelId="{5754F782-EB3A-4357-9F87-EB34E444DFA6}" type="presParOf" srcId="{EE307FFD-385B-4D8B-A648-54CDE8323E7D}" destId="{BE91B8A1-E011-4D88-8AA0-73567E3A1930}" srcOrd="0" destOrd="0" presId="urn:microsoft.com/office/officeart/2005/8/layout/process3"/>
    <dgm:cxn modelId="{0619CEDD-A126-4488-8BED-6E1B27909C8D}" type="presParOf" srcId="{BE91B8A1-E011-4D88-8AA0-73567E3A1930}" destId="{84A4DD95-85D0-4F98-B223-2FBAAD9DB81C}" srcOrd="0" destOrd="0" presId="urn:microsoft.com/office/officeart/2005/8/layout/process3"/>
    <dgm:cxn modelId="{BD1CDD9F-C650-41B5-A3FD-66D58B7A7FEA}" type="presParOf" srcId="{BE91B8A1-E011-4D88-8AA0-73567E3A1930}" destId="{237DB567-F627-411A-A883-61F147D0ECA9}" srcOrd="1" destOrd="0" presId="urn:microsoft.com/office/officeart/2005/8/layout/process3"/>
    <dgm:cxn modelId="{F7BBE11E-300F-4D23-BAE5-B60578B354AE}" type="presParOf" srcId="{BE91B8A1-E011-4D88-8AA0-73567E3A1930}" destId="{09EF549E-EE58-4DF8-83EB-1DB886688961}" srcOrd="2" destOrd="0" presId="urn:microsoft.com/office/officeart/2005/8/layout/process3"/>
    <dgm:cxn modelId="{C2C70F21-58E1-4A42-9381-AC2BF4522B48}" type="presParOf" srcId="{EE307FFD-385B-4D8B-A648-54CDE8323E7D}" destId="{2145E380-5546-40A5-A233-F48B85D7A9C6}" srcOrd="1" destOrd="0" presId="urn:microsoft.com/office/officeart/2005/8/layout/process3"/>
    <dgm:cxn modelId="{62FB095F-450F-42BA-8079-30D54FDE202F}" type="presParOf" srcId="{2145E380-5546-40A5-A233-F48B85D7A9C6}" destId="{26350B27-5884-4884-8263-05368C805F5A}" srcOrd="0" destOrd="0" presId="urn:microsoft.com/office/officeart/2005/8/layout/process3"/>
    <dgm:cxn modelId="{F5F21CCD-9B0D-43B6-B7A1-26A541C2D0A4}" type="presParOf" srcId="{EE307FFD-385B-4D8B-A648-54CDE8323E7D}" destId="{5DEBB881-DD84-4A8D-899D-4A62F9B67044}" srcOrd="2" destOrd="0" presId="urn:microsoft.com/office/officeart/2005/8/layout/process3"/>
    <dgm:cxn modelId="{5AA2C24C-15A9-432F-BEF3-102D4E28C8F2}" type="presParOf" srcId="{5DEBB881-DD84-4A8D-899D-4A62F9B67044}" destId="{537DCACE-31E2-4A86-B4FB-E64D040E3F9B}" srcOrd="0" destOrd="0" presId="urn:microsoft.com/office/officeart/2005/8/layout/process3"/>
    <dgm:cxn modelId="{B4CCF60C-9A77-4CB6-BF18-6B82FDA90BB0}" type="presParOf" srcId="{5DEBB881-DD84-4A8D-899D-4A62F9B67044}" destId="{C279DECF-136E-44EC-9644-C50A28BC0C50}" srcOrd="1" destOrd="0" presId="urn:microsoft.com/office/officeart/2005/8/layout/process3"/>
    <dgm:cxn modelId="{405CB6D5-B148-476E-A58F-255E09B38AD7}" type="presParOf" srcId="{5DEBB881-DD84-4A8D-899D-4A62F9B67044}" destId="{3AE6D2F9-3195-416A-A9B9-5AAEE45625B2}" srcOrd="2" destOrd="0" presId="urn:microsoft.com/office/officeart/2005/8/layout/process3"/>
    <dgm:cxn modelId="{3DDF8C91-3101-4C72-B771-B2CEFD03C615}" type="presParOf" srcId="{EE307FFD-385B-4D8B-A648-54CDE8323E7D}" destId="{FB100315-AB43-494A-B8E6-6622EB58FD83}" srcOrd="3" destOrd="0" presId="urn:microsoft.com/office/officeart/2005/8/layout/process3"/>
    <dgm:cxn modelId="{32CD8BF3-2177-4F45-B3A5-5D53C510CDE0}" type="presParOf" srcId="{FB100315-AB43-494A-B8E6-6622EB58FD83}" destId="{0F135B51-F63F-4D37-8817-6B0134B62723}" srcOrd="0" destOrd="0" presId="urn:microsoft.com/office/officeart/2005/8/layout/process3"/>
    <dgm:cxn modelId="{41494359-EA50-4936-A521-B1CC85E8B430}" type="presParOf" srcId="{EE307FFD-385B-4D8B-A648-54CDE8323E7D}" destId="{79258C37-67B1-4AC4-B7E1-08DC1DF42459}" srcOrd="4" destOrd="0" presId="urn:microsoft.com/office/officeart/2005/8/layout/process3"/>
    <dgm:cxn modelId="{1C3E2D11-6934-4297-9064-73F7FEEA8834}" type="presParOf" srcId="{79258C37-67B1-4AC4-B7E1-08DC1DF42459}" destId="{720F85D4-D92B-48E8-8D23-9D6BCC155430}" srcOrd="0" destOrd="0" presId="urn:microsoft.com/office/officeart/2005/8/layout/process3"/>
    <dgm:cxn modelId="{3041EC1A-2E25-4F22-814A-4D2CDFF82332}" type="presParOf" srcId="{79258C37-67B1-4AC4-B7E1-08DC1DF42459}" destId="{6EF033BE-5F28-472A-83CD-38AA51FD8291}" srcOrd="1" destOrd="0" presId="urn:microsoft.com/office/officeart/2005/8/layout/process3"/>
    <dgm:cxn modelId="{03E472EA-7CD9-4F4B-A0C2-20F5C3A12FB5}" type="presParOf" srcId="{79258C37-67B1-4AC4-B7E1-08DC1DF42459}" destId="{FF169CCB-B3FC-4C2F-8772-A384C24BA93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C6AE3-E633-4938-8CE3-6249869E2493}">
      <dsp:nvSpPr>
        <dsp:cNvPr id="0" name=""/>
        <dsp:cNvSpPr/>
      </dsp:nvSpPr>
      <dsp:spPr>
        <a:xfrm>
          <a:off x="3212995" y="1742233"/>
          <a:ext cx="2214454" cy="1915592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bg1"/>
              </a:solidFill>
            </a:rPr>
            <a:t>Mezinárodní spolupráce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3579961" y="2059673"/>
        <a:ext cx="1480522" cy="1280712"/>
      </dsp:txXfrm>
    </dsp:sp>
    <dsp:sp modelId="{84F4403C-F8DE-4AFF-B96B-1CB8262E39D2}">
      <dsp:nvSpPr>
        <dsp:cNvPr id="0" name=""/>
        <dsp:cNvSpPr/>
      </dsp:nvSpPr>
      <dsp:spPr>
        <a:xfrm>
          <a:off x="4599669" y="825751"/>
          <a:ext cx="835507" cy="719899"/>
        </a:xfrm>
        <a:prstGeom prst="hexagon">
          <a:avLst>
            <a:gd name="adj" fmla="val 28900"/>
            <a:gd name="vf" fmla="val 115470"/>
          </a:avLst>
        </a:prstGeom>
        <a:solidFill>
          <a:schemeClr val="accent2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2C469-34D1-4A8D-87D5-D99C7B81D43D}">
      <dsp:nvSpPr>
        <dsp:cNvPr id="0" name=""/>
        <dsp:cNvSpPr/>
      </dsp:nvSpPr>
      <dsp:spPr>
        <a:xfrm>
          <a:off x="3416978" y="0"/>
          <a:ext cx="1814729" cy="156995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bg1"/>
              </a:solidFill>
            </a:rPr>
            <a:t>Informační činnost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3717717" y="260175"/>
        <a:ext cx="1213251" cy="1049604"/>
      </dsp:txXfrm>
    </dsp:sp>
    <dsp:sp modelId="{66726D68-3899-488F-A364-87C042A2B0BC}">
      <dsp:nvSpPr>
        <dsp:cNvPr id="0" name=""/>
        <dsp:cNvSpPr/>
      </dsp:nvSpPr>
      <dsp:spPr>
        <a:xfrm>
          <a:off x="5574770" y="2171581"/>
          <a:ext cx="835507" cy="719899"/>
        </a:xfrm>
        <a:prstGeom prst="hexagon">
          <a:avLst>
            <a:gd name="adj" fmla="val 28900"/>
            <a:gd name="vf" fmla="val 115470"/>
          </a:avLst>
        </a:prstGeom>
        <a:solidFill>
          <a:schemeClr val="accent2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3EF6B-5824-4189-9F41-06B1F2EF5156}">
      <dsp:nvSpPr>
        <dsp:cNvPr id="0" name=""/>
        <dsp:cNvSpPr/>
      </dsp:nvSpPr>
      <dsp:spPr>
        <a:xfrm>
          <a:off x="5081296" y="965627"/>
          <a:ext cx="1814729" cy="156995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bg1"/>
              </a:solidFill>
            </a:rPr>
            <a:t>Inovační management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5382035" y="1225802"/>
        <a:ext cx="1213251" cy="1049604"/>
      </dsp:txXfrm>
    </dsp:sp>
    <dsp:sp modelId="{703CE63B-2D49-4FD8-9652-AFA821DE11B5}">
      <dsp:nvSpPr>
        <dsp:cNvPr id="0" name=""/>
        <dsp:cNvSpPr/>
      </dsp:nvSpPr>
      <dsp:spPr>
        <a:xfrm>
          <a:off x="4897402" y="3690770"/>
          <a:ext cx="835507" cy="719899"/>
        </a:xfrm>
        <a:prstGeom prst="hexagon">
          <a:avLst>
            <a:gd name="adj" fmla="val 28900"/>
            <a:gd name="vf" fmla="val 115470"/>
          </a:avLst>
        </a:prstGeom>
        <a:solidFill>
          <a:schemeClr val="accent2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F41D-202A-4C32-A23E-95EC04F99E24}">
      <dsp:nvSpPr>
        <dsp:cNvPr id="0" name=""/>
        <dsp:cNvSpPr/>
      </dsp:nvSpPr>
      <dsp:spPr>
        <a:xfrm>
          <a:off x="5081296" y="2863938"/>
          <a:ext cx="1814729" cy="156995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bg1"/>
              </a:solidFill>
            </a:rPr>
            <a:t>Nové technologie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5382035" y="3124113"/>
        <a:ext cx="1213251" cy="1049604"/>
      </dsp:txXfrm>
    </dsp:sp>
    <dsp:sp modelId="{B144C1FB-3DAC-4F3B-A912-E37B86890D07}">
      <dsp:nvSpPr>
        <dsp:cNvPr id="0" name=""/>
        <dsp:cNvSpPr/>
      </dsp:nvSpPr>
      <dsp:spPr>
        <a:xfrm>
          <a:off x="3217116" y="3848467"/>
          <a:ext cx="835507" cy="719899"/>
        </a:xfrm>
        <a:prstGeom prst="hexagon">
          <a:avLst>
            <a:gd name="adj" fmla="val 28900"/>
            <a:gd name="vf" fmla="val 115470"/>
          </a:avLst>
        </a:prstGeom>
        <a:solidFill>
          <a:schemeClr val="accent2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01B0A-C293-4B41-B58B-0F6399F92012}">
      <dsp:nvSpPr>
        <dsp:cNvPr id="0" name=""/>
        <dsp:cNvSpPr/>
      </dsp:nvSpPr>
      <dsp:spPr>
        <a:xfrm>
          <a:off x="3416978" y="3830645"/>
          <a:ext cx="1814729" cy="156995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bg1"/>
              </a:solidFill>
            </a:rPr>
            <a:t>IPR a legislativa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3717717" y="4090820"/>
        <a:ext cx="1213251" cy="1049604"/>
      </dsp:txXfrm>
    </dsp:sp>
    <dsp:sp modelId="{32670D85-C316-4112-9ACC-C7E89EA1492E}">
      <dsp:nvSpPr>
        <dsp:cNvPr id="0" name=""/>
        <dsp:cNvSpPr/>
      </dsp:nvSpPr>
      <dsp:spPr>
        <a:xfrm>
          <a:off x="2226045" y="2503178"/>
          <a:ext cx="835507" cy="719899"/>
        </a:xfrm>
        <a:prstGeom prst="hexagon">
          <a:avLst>
            <a:gd name="adj" fmla="val 28900"/>
            <a:gd name="vf" fmla="val 115470"/>
          </a:avLst>
        </a:prstGeom>
        <a:solidFill>
          <a:schemeClr val="accent2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4FDFD-C377-4B39-98CF-796AEE393AC1}">
      <dsp:nvSpPr>
        <dsp:cNvPr id="0" name=""/>
        <dsp:cNvSpPr/>
      </dsp:nvSpPr>
      <dsp:spPr>
        <a:xfrm>
          <a:off x="1744933" y="2865018"/>
          <a:ext cx="1814729" cy="156995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bg1"/>
              </a:solidFill>
            </a:rPr>
            <a:t>Podpora </a:t>
          </a:r>
          <a:r>
            <a:rPr lang="cs-CZ" sz="1500" kern="1200" dirty="0" err="1" smtClean="0">
              <a:solidFill>
                <a:schemeClr val="bg1"/>
              </a:solidFill>
            </a:rPr>
            <a:t>VaVaI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2045672" y="3125193"/>
        <a:ext cx="1213251" cy="1049604"/>
      </dsp:txXfrm>
    </dsp:sp>
    <dsp:sp modelId="{4D1FEB02-1780-4CC6-A097-58EAC5BC6FC7}">
      <dsp:nvSpPr>
        <dsp:cNvPr id="0" name=""/>
        <dsp:cNvSpPr/>
      </dsp:nvSpPr>
      <dsp:spPr>
        <a:xfrm>
          <a:off x="1744933" y="963467"/>
          <a:ext cx="1814729" cy="156995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>
              <a:solidFill>
                <a:schemeClr val="bg1"/>
              </a:solidFill>
            </a:rPr>
            <a:t>Brokerage</a:t>
          </a:r>
          <a:r>
            <a:rPr lang="cs-CZ" sz="1500" kern="1200" dirty="0" smtClean="0">
              <a:solidFill>
                <a:schemeClr val="bg1"/>
              </a:solidFill>
            </a:rPr>
            <a:t> a mise</a:t>
          </a:r>
          <a:endParaRPr lang="cs-CZ" sz="1500" kern="1200" dirty="0">
            <a:solidFill>
              <a:schemeClr val="bg1"/>
            </a:solidFill>
          </a:endParaRPr>
        </a:p>
      </dsp:txBody>
      <dsp:txXfrm>
        <a:off x="2045672" y="1223642"/>
        <a:ext cx="1213251" cy="1049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DB567-F627-411A-A883-61F147D0ECA9}">
      <dsp:nvSpPr>
        <dsp:cNvPr id="0" name=""/>
        <dsp:cNvSpPr/>
      </dsp:nvSpPr>
      <dsp:spPr>
        <a:xfrm>
          <a:off x="4046" y="499932"/>
          <a:ext cx="1840100" cy="792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err="1" smtClean="0">
              <a:solidFill>
                <a:srgbClr val="688800"/>
              </a:solidFill>
            </a:rPr>
            <a:t>smE</a:t>
          </a:r>
          <a:r>
            <a:rPr lang="cs-CZ" altLang="cs-CZ" sz="1400" kern="1200" dirty="0" smtClean="0">
              <a:solidFill>
                <a:srgbClr val="688800"/>
              </a:solidFill>
            </a:rPr>
            <a:t>-MPOWER</a:t>
          </a:r>
          <a:endParaRPr lang="cs-CZ" sz="1400" kern="1200" dirty="0">
            <a:solidFill>
              <a:srgbClr val="688800"/>
            </a:solidFill>
          </a:endParaRPr>
        </a:p>
      </dsp:txBody>
      <dsp:txXfrm>
        <a:off x="4046" y="499932"/>
        <a:ext cx="1840100" cy="528015"/>
      </dsp:txXfrm>
    </dsp:sp>
    <dsp:sp modelId="{09EF549E-EE58-4DF8-83EB-1DB886688961}">
      <dsp:nvSpPr>
        <dsp:cNvPr id="0" name=""/>
        <dsp:cNvSpPr/>
      </dsp:nvSpPr>
      <dsp:spPr>
        <a:xfrm>
          <a:off x="380935" y="892179"/>
          <a:ext cx="1840100" cy="2640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Analýza firmy nahlíží na firmu z pohledu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FF0000"/>
              </a:solidFill>
            </a:rPr>
            <a:t>Identifikace</a:t>
          </a:r>
          <a:endParaRPr lang="cs-CZ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FF0000"/>
              </a:solidFill>
            </a:rPr>
            <a:t>Kontextová analýza</a:t>
          </a:r>
          <a:endParaRPr lang="cs-CZ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FF0000"/>
              </a:solidFill>
            </a:rPr>
            <a:t>Klíčové vektory</a:t>
          </a:r>
          <a:endParaRPr lang="cs-CZ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FF0000"/>
              </a:solidFill>
            </a:rPr>
            <a:t>Myšlenky </a:t>
          </a:r>
          <a:endParaRPr lang="cs-CZ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FF0000"/>
              </a:solidFill>
            </a:rPr>
            <a:t>Zdroje </a:t>
          </a:r>
          <a:endParaRPr lang="cs-CZ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FF0000"/>
              </a:solidFill>
            </a:rPr>
            <a:t>Partnerství</a:t>
          </a:r>
          <a:endParaRPr lang="cs-CZ" sz="1400" b="1" kern="1200" dirty="0">
            <a:solidFill>
              <a:srgbClr val="FF0000"/>
            </a:solidFill>
          </a:endParaRPr>
        </a:p>
      </dsp:txBody>
      <dsp:txXfrm>
        <a:off x="434830" y="946074"/>
        <a:ext cx="1732310" cy="2532545"/>
      </dsp:txXfrm>
    </dsp:sp>
    <dsp:sp modelId="{2145E380-5546-40A5-A233-F48B85D7A9C6}">
      <dsp:nvSpPr>
        <dsp:cNvPr id="0" name=""/>
        <dsp:cNvSpPr/>
      </dsp:nvSpPr>
      <dsp:spPr>
        <a:xfrm rot="78936">
          <a:off x="2123022" y="569200"/>
          <a:ext cx="591535" cy="4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123040" y="659248"/>
        <a:ext cx="454096" cy="274879"/>
      </dsp:txXfrm>
    </dsp:sp>
    <dsp:sp modelId="{C279DECF-136E-44EC-9644-C50A28BC0C50}">
      <dsp:nvSpPr>
        <dsp:cNvPr id="0" name=""/>
        <dsp:cNvSpPr/>
      </dsp:nvSpPr>
      <dsp:spPr>
        <a:xfrm>
          <a:off x="2959957" y="567816"/>
          <a:ext cx="1840100" cy="792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>
              <a:solidFill>
                <a:srgbClr val="688800"/>
              </a:solidFill>
            </a:rPr>
            <a:t>Business </a:t>
          </a:r>
          <a:r>
            <a:rPr lang="cs-CZ" altLang="cs-CZ" sz="1400" kern="1200" dirty="0" err="1" smtClean="0">
              <a:solidFill>
                <a:srgbClr val="688800"/>
              </a:solidFill>
            </a:rPr>
            <a:t>Innovation</a:t>
          </a:r>
          <a:r>
            <a:rPr lang="cs-CZ" altLang="cs-CZ" sz="1400" kern="1200" dirty="0" smtClean="0">
              <a:solidFill>
                <a:srgbClr val="688800"/>
              </a:solidFill>
            </a:rPr>
            <a:t> </a:t>
          </a:r>
          <a:r>
            <a:rPr lang="cs-CZ" altLang="cs-CZ" sz="1400" kern="1200" dirty="0" err="1" smtClean="0">
              <a:solidFill>
                <a:srgbClr val="688800"/>
              </a:solidFill>
            </a:rPr>
            <a:t>Roadmap</a:t>
          </a:r>
          <a:r>
            <a:rPr lang="cs-CZ" altLang="cs-CZ" sz="1400" kern="1200" dirty="0" smtClean="0">
              <a:solidFill>
                <a:srgbClr val="688800"/>
              </a:solidFill>
            </a:rPr>
            <a:t> </a:t>
          </a:r>
          <a:r>
            <a:rPr lang="cs-CZ" altLang="cs-CZ" sz="1400" kern="1200" dirty="0" err="1" smtClean="0">
              <a:solidFill>
                <a:srgbClr val="688800"/>
              </a:solidFill>
            </a:rPr>
            <a:t>Tool</a:t>
          </a:r>
          <a:r>
            <a:rPr lang="cs-CZ" altLang="cs-CZ" sz="1400" kern="1200" dirty="0" smtClean="0">
              <a:solidFill>
                <a:srgbClr val="688800"/>
              </a:solidFill>
            </a:rPr>
            <a:t> </a:t>
          </a:r>
          <a:endParaRPr lang="cs-CZ" sz="1400" kern="1200" dirty="0">
            <a:solidFill>
              <a:srgbClr val="688800"/>
            </a:solidFill>
          </a:endParaRPr>
        </a:p>
      </dsp:txBody>
      <dsp:txXfrm>
        <a:off x="2959957" y="567816"/>
        <a:ext cx="1840100" cy="528015"/>
      </dsp:txXfrm>
    </dsp:sp>
    <dsp:sp modelId="{3AE6D2F9-3195-416A-A9B9-5AAEE45625B2}">
      <dsp:nvSpPr>
        <dsp:cNvPr id="0" name=""/>
        <dsp:cNvSpPr/>
      </dsp:nvSpPr>
      <dsp:spPr>
        <a:xfrm>
          <a:off x="3336845" y="1095831"/>
          <a:ext cx="1840100" cy="23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Přehled – tab. </a:t>
          </a:r>
          <a:r>
            <a:rPr lang="cs-CZ" sz="1400" b="1" kern="1200" dirty="0" smtClean="0"/>
            <a:t>závěry a priority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Plán opatření </a:t>
          </a:r>
          <a:r>
            <a:rPr lang="cs-CZ" sz="1400" kern="1200" dirty="0" smtClean="0"/>
            <a:t>tab. s grafem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Další kroky </a:t>
          </a:r>
          <a:r>
            <a:rPr lang="cs-CZ" sz="1400" kern="1200" dirty="0" smtClean="0"/>
            <a:t>– tab. opatření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3390740" y="1149726"/>
        <a:ext cx="1732310" cy="2261010"/>
      </dsp:txXfrm>
    </dsp:sp>
    <dsp:sp modelId="{FB100315-AB43-494A-B8E6-6622EB58FD83}">
      <dsp:nvSpPr>
        <dsp:cNvPr id="0" name=""/>
        <dsp:cNvSpPr/>
      </dsp:nvSpPr>
      <dsp:spPr>
        <a:xfrm>
          <a:off x="5079010" y="602758"/>
          <a:ext cx="591379" cy="4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5079010" y="694384"/>
        <a:ext cx="453940" cy="274879"/>
      </dsp:txXfrm>
    </dsp:sp>
    <dsp:sp modelId="{6EF033BE-5F28-472A-83CD-38AA51FD8291}">
      <dsp:nvSpPr>
        <dsp:cNvPr id="0" name=""/>
        <dsp:cNvSpPr/>
      </dsp:nvSpPr>
      <dsp:spPr>
        <a:xfrm>
          <a:off x="5915868" y="567816"/>
          <a:ext cx="1840100" cy="792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688800"/>
              </a:solidFill>
            </a:rPr>
            <a:t>Report</a:t>
          </a:r>
          <a:endParaRPr lang="cs-CZ" sz="1400" kern="1200" dirty="0">
            <a:solidFill>
              <a:srgbClr val="688800"/>
            </a:solidFill>
          </a:endParaRPr>
        </a:p>
      </dsp:txBody>
      <dsp:txXfrm>
        <a:off x="5915868" y="567816"/>
        <a:ext cx="1840100" cy="528015"/>
      </dsp:txXfrm>
    </dsp:sp>
    <dsp:sp modelId="{FF169CCB-B3FC-4C2F-8772-A384C24BA938}">
      <dsp:nvSpPr>
        <dsp:cNvPr id="0" name=""/>
        <dsp:cNvSpPr/>
      </dsp:nvSpPr>
      <dsp:spPr>
        <a:xfrm>
          <a:off x="6292756" y="1095831"/>
          <a:ext cx="1840100" cy="236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Export upraveného textu do .</a:t>
          </a:r>
          <a:r>
            <a:rPr lang="cs-CZ" sz="1400" kern="1200" dirty="0" err="1" smtClean="0"/>
            <a:t>pdf</a:t>
          </a:r>
          <a:r>
            <a:rPr lang="cs-CZ" sz="1400" kern="1200" dirty="0" smtClean="0"/>
            <a:t> – výstupem je </a:t>
          </a:r>
          <a:r>
            <a:rPr lang="cs-CZ" sz="1400" b="1" kern="1200" dirty="0" smtClean="0"/>
            <a:t>finální zpráva </a:t>
          </a:r>
          <a:r>
            <a:rPr lang="cs-CZ" sz="1400" b="0" kern="1200" dirty="0" smtClean="0"/>
            <a:t>prezentovaná firmě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6346651" y="1149726"/>
        <a:ext cx="1732310" cy="226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290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t" anchorCtr="0" compatLnSpc="1">
            <a:prstTxWarp prst="textNoShape">
              <a:avLst/>
            </a:prstTxWarp>
          </a:bodyPr>
          <a:lstStyle>
            <a:lvl1pPr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77" y="2"/>
            <a:ext cx="2972289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t" anchorCtr="0" compatLnSpc="1">
            <a:prstTxWarp prst="textNoShape">
              <a:avLst/>
            </a:prstTxWarp>
          </a:bodyPr>
          <a:lstStyle>
            <a:lvl1pPr algn="r"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8318"/>
            <a:ext cx="2972290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b" anchorCtr="0" compatLnSpc="1">
            <a:prstTxWarp prst="textNoShape">
              <a:avLst/>
            </a:prstTxWarp>
          </a:bodyPr>
          <a:lstStyle>
            <a:lvl1pPr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77" y="9448318"/>
            <a:ext cx="2972289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b" anchorCtr="0" compatLnSpc="1">
            <a:prstTxWarp prst="textNoShape">
              <a:avLst/>
            </a:prstTxWarp>
          </a:bodyPr>
          <a:lstStyle>
            <a:lvl1pPr algn="r"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B54498-6ED9-4BDE-AD8C-390682244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1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290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t" anchorCtr="0" compatLnSpc="1">
            <a:prstTxWarp prst="textNoShape">
              <a:avLst/>
            </a:prstTxWarp>
          </a:bodyPr>
          <a:lstStyle>
            <a:lvl1pPr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77" y="2"/>
            <a:ext cx="2972289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t" anchorCtr="0" compatLnSpc="1">
            <a:prstTxWarp prst="textNoShape">
              <a:avLst/>
            </a:prstTxWarp>
          </a:bodyPr>
          <a:lstStyle>
            <a:lvl1pPr algn="r"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91" y="4724956"/>
            <a:ext cx="5485419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8318"/>
            <a:ext cx="2972290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b" anchorCtr="0" compatLnSpc="1">
            <a:prstTxWarp prst="textNoShape">
              <a:avLst/>
            </a:prstTxWarp>
          </a:bodyPr>
          <a:lstStyle>
            <a:lvl1pPr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77" y="9448318"/>
            <a:ext cx="2972289" cy="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2" tIns="45927" rIns="91852" bIns="45927" numCol="1" anchor="b" anchorCtr="0" compatLnSpc="1">
            <a:prstTxWarp prst="textNoShape">
              <a:avLst/>
            </a:prstTxWarp>
          </a:bodyPr>
          <a:lstStyle>
            <a:lvl1pPr algn="r" defTabSz="91920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5B459FD-0A38-4C17-9059-4583664E56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58B2E0-CFD3-4954-BD1F-B098C2CCDC63}" type="slidenum">
              <a:rPr lang="en-GB" altLang="cs-CZ" smtClean="0"/>
              <a:pPr/>
              <a:t>1</a:t>
            </a:fld>
            <a:endParaRPr lang="en-GB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2903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3638" cy="37290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8AFEFC-6344-4E4F-931D-B32C9C31783A}" type="slidenum">
              <a:rPr lang="en-GB" altLang="cs-CZ" smtClean="0"/>
              <a:pPr/>
              <a:t>2</a:t>
            </a:fld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A8C92-2B11-461F-9889-DDD682BB193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8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52014" indent="-289236"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56945" indent="-231389"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19722" indent="-231389"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82500" indent="-231389"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45278" indent="-2313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008056" indent="-2313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70834" indent="-2313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933612" indent="-23138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1485C3A-CE2D-4478-9B3D-A1FA0D01E994}" type="slidenum">
              <a:rPr lang="en-GB" altLang="cs-CZ" b="0" smtClean="0">
                <a:latin typeface="Arial" charset="0"/>
              </a:rPr>
              <a:pPr/>
              <a:t>4</a:t>
            </a:fld>
            <a:endParaRPr lang="en-GB" altLang="cs-CZ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9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3638" cy="372903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93E0DA-0854-4A15-8A21-9C882408A26B}" type="slidenum">
              <a:rPr lang="en-GB" altLang="cs-CZ" smtClean="0"/>
              <a:pPr/>
              <a:t>5</a:t>
            </a:fld>
            <a:endParaRPr lang="en-GB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3638" cy="372903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93E0DA-0854-4A15-8A21-9C882408A26B}" type="slidenum">
              <a:rPr lang="en-GB" altLang="cs-CZ" smtClean="0"/>
              <a:pPr/>
              <a:t>8</a:t>
            </a:fld>
            <a:endParaRPr lang="en-GB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459FD-0A38-4C17-9059-4583664E569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4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459FD-0A38-4C17-9059-4583664E569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4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3241DF-5EF2-46BD-A12E-7E0B1BDA1CF8}" type="slidenum">
              <a:rPr lang="en-GB" altLang="cs-CZ" smtClean="0"/>
              <a:pPr/>
              <a:t>11</a:t>
            </a:fld>
            <a:endParaRPr lang="en-GB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2903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over-globe2"/>
          <p:cNvPicPr>
            <a:picLocks noChangeAspect="1" noChangeArrowheads="1"/>
          </p:cNvPicPr>
          <p:nvPr userDrawn="1"/>
        </p:nvPicPr>
        <p:blipFill>
          <a:blip r:embed="rId2" cstate="print"/>
          <a:srcRect b="2376"/>
          <a:stretch>
            <a:fillRect/>
          </a:stretch>
        </p:blipFill>
        <p:spPr bwMode="auto">
          <a:xfrm>
            <a:off x="0" y="1"/>
            <a:ext cx="9144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1" y="1219200"/>
            <a:ext cx="1943100" cy="4724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1" y="1219200"/>
            <a:ext cx="5676900" cy="4724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EN-ppt-background-inside-gre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Group 3"/>
          <p:cNvGraphicFramePr>
            <a:graphicFrameLocks noGrp="1"/>
          </p:cNvGraphicFramePr>
          <p:nvPr/>
        </p:nvGraphicFramePr>
        <p:xfrm>
          <a:off x="2895600" y="381001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888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smtClean="0"/>
              <a:t>Cliquez et modifiez le titre</a:t>
            </a: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smtClean="0"/>
              <a:t>Cliquez pour modifier les styles du texte du masque</a:t>
            </a:r>
          </a:p>
          <a:p>
            <a:pPr lvl="1"/>
            <a:r>
              <a:rPr lang="fr-FR" altLang="cs-CZ" smtClean="0"/>
              <a:t>Deuxième niveau</a:t>
            </a:r>
          </a:p>
          <a:p>
            <a:pPr lvl="2"/>
            <a:r>
              <a:rPr lang="fr-FR" altLang="cs-CZ" smtClean="0"/>
              <a:t>Troisième niveau</a:t>
            </a:r>
          </a:p>
          <a:p>
            <a:pPr lvl="3"/>
            <a:r>
              <a:rPr lang="fr-FR" altLang="cs-CZ" smtClean="0"/>
              <a:t>Quatrième niveau</a:t>
            </a:r>
          </a:p>
          <a:p>
            <a:pPr lvl="4"/>
            <a:r>
              <a:rPr lang="fr-FR" altLang="cs-CZ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ack-cover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644900"/>
            <a:ext cx="91440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1805352" y="3952874"/>
            <a:ext cx="7015120" cy="16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spcAft>
                <a:spcPct val="20000"/>
              </a:spcAft>
              <a:defRPr/>
            </a:pPr>
            <a:r>
              <a:rPr lang="cs-CZ" sz="3200" dirty="0" smtClean="0">
                <a:solidFill>
                  <a:srgbClr val="688800"/>
                </a:solidFill>
              </a:rPr>
              <a:t>Služby </a:t>
            </a:r>
            <a:r>
              <a:rPr lang="cs-CZ" sz="3200" dirty="0" err="1" smtClean="0">
                <a:solidFill>
                  <a:srgbClr val="688800"/>
                </a:solidFill>
              </a:rPr>
              <a:t>Enterprise</a:t>
            </a:r>
            <a:r>
              <a:rPr lang="cs-CZ" sz="3200" dirty="0" smtClean="0">
                <a:solidFill>
                  <a:srgbClr val="688800"/>
                </a:solidFill>
              </a:rPr>
              <a:t> </a:t>
            </a:r>
            <a:r>
              <a:rPr lang="cs-CZ" sz="3200" dirty="0" err="1" smtClean="0">
                <a:solidFill>
                  <a:srgbClr val="688800"/>
                </a:solidFill>
              </a:rPr>
              <a:t>Europe</a:t>
            </a:r>
            <a:r>
              <a:rPr lang="cs-CZ" sz="3200" dirty="0" smtClean="0">
                <a:solidFill>
                  <a:srgbClr val="688800"/>
                </a:solidFill>
              </a:rPr>
              <a:t> Network s důrazem na design</a:t>
            </a:r>
            <a:endParaRPr lang="cs-CZ" sz="3200" dirty="0">
              <a:solidFill>
                <a:srgbClr val="688800"/>
              </a:solidFill>
              <a:latin typeface="Arial" charset="0"/>
            </a:endParaRPr>
          </a:p>
          <a:p>
            <a:pPr algn="r" eaLnBrk="1" hangingPunct="1">
              <a:spcAft>
                <a:spcPct val="20000"/>
              </a:spcAft>
              <a:defRPr/>
            </a:pPr>
            <a:endParaRPr lang="cs-CZ" sz="1600" dirty="0" smtClean="0">
              <a:solidFill>
                <a:schemeClr val="accent6"/>
              </a:solidFill>
              <a:latin typeface="Arial" charset="0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cs-CZ" sz="1600" dirty="0" smtClean="0">
                <a:solidFill>
                  <a:schemeClr val="accent6"/>
                </a:solidFill>
                <a:latin typeface="Arial" charset="0"/>
              </a:rPr>
              <a:t>1. </a:t>
            </a:r>
            <a:r>
              <a:rPr lang="cs-CZ" sz="1600" dirty="0">
                <a:solidFill>
                  <a:schemeClr val="accent6"/>
                </a:solidFill>
                <a:latin typeface="Arial" charset="0"/>
              </a:rPr>
              <a:t>p</a:t>
            </a:r>
            <a:r>
              <a:rPr lang="cs-CZ" sz="1600" dirty="0" smtClean="0">
                <a:solidFill>
                  <a:schemeClr val="accent6"/>
                </a:solidFill>
                <a:latin typeface="Arial" charset="0"/>
              </a:rPr>
              <a:t>rosince 2015				Ing</a:t>
            </a:r>
            <a:r>
              <a:rPr lang="cs-CZ" sz="1600" dirty="0" smtClean="0">
                <a:solidFill>
                  <a:schemeClr val="accent6"/>
                </a:solidFill>
                <a:latin typeface="Arial" charset="0"/>
              </a:rPr>
              <a:t>. Petr Hladík, Ph.D.</a:t>
            </a:r>
          </a:p>
        </p:txBody>
      </p:sp>
      <p:pic>
        <p:nvPicPr>
          <p:cNvPr id="4099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805488"/>
            <a:ext cx="144145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10" descr="logo_ce-cs-rvb-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691189"/>
            <a:ext cx="1295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TC_c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892800"/>
            <a:ext cx="12239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Logo-EEN-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1" y="4149725"/>
            <a:ext cx="143986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>
          <a:xfrm>
            <a:off x="250825" y="549275"/>
            <a:ext cx="7772400" cy="431800"/>
          </a:xfrm>
        </p:spPr>
        <p:txBody>
          <a:bodyPr anchor="b"/>
          <a:lstStyle/>
          <a:p>
            <a:pPr eaLnBrk="1" hangingPunct="1"/>
            <a:r>
              <a:rPr lang="cs-CZ" altLang="cs-CZ" sz="2000" dirty="0" smtClean="0">
                <a:latin typeface="Verdana" pitchFamily="34" charset="0"/>
              </a:rPr>
              <a:t>Seminář „Design výrobků a služeb“</a:t>
            </a:r>
            <a:endParaRPr lang="cs-CZ" altLang="cs-CZ" sz="2000" dirty="0" smtClean="0">
              <a:latin typeface="Verdana" pitchFamily="34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574593"/>
            <a:ext cx="7705725" cy="4896396"/>
          </a:xfrm>
        </p:spPr>
        <p:txBody>
          <a:bodyPr lIns="0" tIns="0" rIns="0" bIns="0"/>
          <a:lstStyle/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cs-CZ" altLang="cs-CZ" sz="1800" b="1" dirty="0" smtClean="0">
                <a:solidFill>
                  <a:srgbClr val="688800"/>
                </a:solidFill>
              </a:rPr>
              <a:t>Kdy: 2. prosince 2015 od 9:00 do 16:00</a:t>
            </a:r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cs-CZ" altLang="cs-CZ" sz="1800" b="1" dirty="0" smtClean="0">
                <a:solidFill>
                  <a:srgbClr val="688800"/>
                </a:solidFill>
              </a:rPr>
              <a:t>Kde: Konferenční centrum Technologického centra AV ČR</a:t>
            </a:r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endParaRPr lang="cs-CZ" altLang="cs-CZ" sz="1800" b="1" dirty="0" smtClean="0">
              <a:solidFill>
                <a:srgbClr val="688800"/>
              </a:solidFill>
            </a:endParaRPr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cs-CZ" altLang="cs-CZ" sz="1800" dirty="0" smtClean="0">
                <a:solidFill>
                  <a:srgbClr val="688800"/>
                </a:solidFill>
              </a:rPr>
              <a:t>Seminář pokry</a:t>
            </a:r>
            <a:r>
              <a:rPr lang="cs-CZ" altLang="cs-CZ" sz="1800" dirty="0" smtClean="0">
                <a:solidFill>
                  <a:srgbClr val="688800"/>
                </a:solidFill>
              </a:rPr>
              <a:t>je témata:</a:t>
            </a:r>
          </a:p>
          <a:p>
            <a:pPr eaLnBrk="1" hangingPunct="1">
              <a:spcAft>
                <a:spcPct val="30000"/>
              </a:spcAft>
              <a:buFontTx/>
              <a:buChar char="-"/>
            </a:pPr>
            <a:r>
              <a:rPr lang="cs-CZ" altLang="cs-CZ" sz="1800" dirty="0" smtClean="0">
                <a:solidFill>
                  <a:srgbClr val="688800"/>
                </a:solidFill>
              </a:rPr>
              <a:t>Design ve strategii firmy</a:t>
            </a:r>
          </a:p>
          <a:p>
            <a:pPr eaLnBrk="1" hangingPunct="1">
              <a:spcAft>
                <a:spcPct val="30000"/>
              </a:spcAft>
              <a:buFontTx/>
              <a:buChar char="-"/>
            </a:pPr>
            <a:r>
              <a:rPr lang="cs-CZ" altLang="cs-CZ" sz="1800" dirty="0" smtClean="0">
                <a:solidFill>
                  <a:srgbClr val="688800"/>
                </a:solidFill>
              </a:rPr>
              <a:t>Průmyslový design  a možnosti jeho podpory</a:t>
            </a:r>
          </a:p>
          <a:p>
            <a:pPr eaLnBrk="1" hangingPunct="1">
              <a:spcAft>
                <a:spcPct val="30000"/>
              </a:spcAft>
              <a:buFontTx/>
              <a:buChar char="-"/>
            </a:pPr>
            <a:r>
              <a:rPr lang="cs-CZ" altLang="cs-CZ" sz="1800" dirty="0" smtClean="0">
                <a:solidFill>
                  <a:srgbClr val="688800"/>
                </a:solidFill>
              </a:rPr>
              <a:t>Nové materiály</a:t>
            </a:r>
          </a:p>
          <a:p>
            <a:pPr eaLnBrk="1" hangingPunct="1">
              <a:spcAft>
                <a:spcPct val="30000"/>
              </a:spcAft>
              <a:buFontTx/>
              <a:buChar char="-"/>
            </a:pPr>
            <a:r>
              <a:rPr lang="cs-CZ" altLang="cs-CZ" sz="1800" dirty="0" smtClean="0">
                <a:solidFill>
                  <a:srgbClr val="688800"/>
                </a:solidFill>
              </a:rPr>
              <a:t>Designér jako inovátor</a:t>
            </a:r>
          </a:p>
          <a:p>
            <a:pPr eaLnBrk="1" hangingPunct="1">
              <a:spcAft>
                <a:spcPct val="30000"/>
              </a:spcAft>
              <a:buFontTx/>
              <a:buChar char="-"/>
            </a:pPr>
            <a:r>
              <a:rPr lang="cs-CZ" altLang="cs-CZ" sz="1800" dirty="0" smtClean="0">
                <a:solidFill>
                  <a:srgbClr val="688800"/>
                </a:solidFill>
              </a:rPr>
              <a:t>Právní prostředí kolem 3D tisku</a:t>
            </a:r>
          </a:p>
          <a:p>
            <a:pPr eaLnBrk="1" hangingPunct="1">
              <a:spcAft>
                <a:spcPct val="30000"/>
              </a:spcAft>
              <a:buFontTx/>
              <a:buChar char="-"/>
            </a:pPr>
            <a:r>
              <a:rPr lang="cs-CZ" altLang="cs-CZ" sz="1800" dirty="0" smtClean="0">
                <a:solidFill>
                  <a:srgbClr val="688800"/>
                </a:solidFill>
              </a:rPr>
              <a:t>… a další</a:t>
            </a:r>
            <a:endParaRPr lang="cs-CZ" altLang="cs-CZ" sz="1200" dirty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 bwMode="auto">
          <a:xfrm>
            <a:off x="6400800" y="623728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1" hangingPunct="1">
              <a:defRPr/>
            </a:pPr>
            <a:fld id="{5B646BA0-2571-4F1B-BCB6-E67F0233B337}" type="slidenum">
              <a:rPr lang="cs-CZ" sz="1400" b="0">
                <a:solidFill>
                  <a:srgbClr val="0069B4"/>
                </a:solidFill>
                <a:latin typeface="+mn-lt"/>
                <a:ea typeface="+mn-ea"/>
                <a:cs typeface="+mn-cs"/>
              </a:rPr>
              <a:pPr algn="r" eaLnBrk="1" hangingPunct="1">
                <a:defRPr/>
              </a:pPr>
              <a:t>10</a:t>
            </a:fld>
            <a:endParaRPr lang="cs-CZ" sz="1400" b="0">
              <a:solidFill>
                <a:srgbClr val="0069B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0564" y="5013326"/>
            <a:ext cx="4175125" cy="1584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Aft>
                <a:spcPct val="45000"/>
              </a:spcAft>
            </a:pPr>
            <a:r>
              <a:rPr lang="cs-CZ" altLang="cs-CZ" sz="2000" dirty="0" smtClean="0">
                <a:solidFill>
                  <a:schemeClr val="bg1"/>
                </a:solidFill>
              </a:rPr>
              <a:t>Ing. Petr Hladík, Ph.D.</a:t>
            </a:r>
            <a:br>
              <a:rPr lang="cs-CZ" altLang="cs-CZ" sz="2000" dirty="0" smtClean="0">
                <a:solidFill>
                  <a:schemeClr val="bg1"/>
                </a:solidFill>
              </a:rPr>
            </a:br>
            <a:r>
              <a:rPr lang="cs-CZ" altLang="cs-CZ" sz="2000" dirty="0" smtClean="0">
                <a:solidFill>
                  <a:schemeClr val="bg1"/>
                </a:solidFill>
              </a:rPr>
              <a:t>Technologické centrum AV ČR</a:t>
            </a:r>
            <a:br>
              <a:rPr lang="cs-CZ" altLang="cs-CZ" sz="2000" dirty="0" smtClean="0">
                <a:solidFill>
                  <a:schemeClr val="bg1"/>
                </a:solidFill>
              </a:rPr>
            </a:br>
            <a:r>
              <a:rPr lang="cs-CZ" altLang="cs-CZ" sz="2000" dirty="0" smtClean="0">
                <a:solidFill>
                  <a:schemeClr val="bg1"/>
                </a:solidFill>
              </a:rPr>
              <a:t>Enterprise Europe Network</a:t>
            </a:r>
            <a:br>
              <a:rPr lang="cs-CZ" altLang="cs-CZ" sz="2000" dirty="0" smtClean="0">
                <a:solidFill>
                  <a:schemeClr val="bg1"/>
                </a:solidFill>
              </a:rPr>
            </a:br>
            <a:r>
              <a:rPr lang="cs-CZ" altLang="cs-CZ" sz="2000" dirty="0" smtClean="0">
                <a:solidFill>
                  <a:schemeClr val="bg1"/>
                </a:solidFill>
              </a:rPr>
              <a:t>www.een.cz  / hladik@tc.cz</a:t>
            </a:r>
            <a:endParaRPr lang="en-GB" altLang="cs-CZ" sz="2000" dirty="0" smtClean="0">
              <a:solidFill>
                <a:schemeClr val="bg1"/>
              </a:solidFill>
            </a:endParaRPr>
          </a:p>
        </p:txBody>
      </p:sp>
      <p:sp>
        <p:nvSpPr>
          <p:cNvPr id="40963" name="Text Box 9"/>
          <p:cNvSpPr txBox="1">
            <a:spLocks noChangeArrowheads="1"/>
          </p:cNvSpPr>
          <p:nvPr/>
        </p:nvSpPr>
        <p:spPr bwMode="auto">
          <a:xfrm>
            <a:off x="1763713" y="2349500"/>
            <a:ext cx="5903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rgbClr val="688800"/>
                </a:solidFill>
              </a:rPr>
              <a:t>D</a:t>
            </a:r>
            <a:r>
              <a:rPr lang="cs-CZ" altLang="cs-CZ" sz="2800">
                <a:solidFill>
                  <a:srgbClr val="688800"/>
                </a:solidFill>
                <a:latin typeface="Arial" charset="0"/>
              </a:rPr>
              <a:t>ě</a:t>
            </a:r>
            <a:r>
              <a:rPr lang="cs-CZ" altLang="cs-CZ" sz="2800">
                <a:solidFill>
                  <a:srgbClr val="688800"/>
                </a:solidFill>
              </a:rPr>
              <a:t>kuji za pozornost!</a:t>
            </a:r>
          </a:p>
        </p:txBody>
      </p:sp>
      <p:pic>
        <p:nvPicPr>
          <p:cNvPr id="40964" name="Picture 7" descr="Logo-EEN-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4814"/>
            <a:ext cx="1296987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TC_c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6" y="549275"/>
            <a:ext cx="18002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6" y="476251"/>
            <a:ext cx="7850188" cy="481013"/>
          </a:xfrm>
        </p:spPr>
        <p:txBody>
          <a:bodyPr/>
          <a:lstStyle/>
          <a:p>
            <a:r>
              <a:rPr lang="cs-CZ" altLang="cs-CZ" sz="2400" dirty="0" smtClean="0"/>
              <a:t>Technologické </a:t>
            </a:r>
            <a:r>
              <a:rPr lang="cs-CZ" altLang="cs-CZ" sz="2400" dirty="0"/>
              <a:t>centrum </a:t>
            </a:r>
            <a:r>
              <a:rPr lang="cs-CZ" altLang="cs-CZ" sz="2400" dirty="0" smtClean="0"/>
              <a:t>AV ČR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0400" cy="50403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11" y="1988840"/>
            <a:ext cx="2427041" cy="1324320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0869"/>
              </p:ext>
            </p:extLst>
          </p:nvPr>
        </p:nvGraphicFramePr>
        <p:xfrm>
          <a:off x="1187624" y="4005064"/>
          <a:ext cx="676875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  <a:gridCol w="1692188"/>
                <a:gridCol w="16921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Oddělení rozvoje podnikání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Národní informační centrum pro evropský výzkum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Strategické</a:t>
                      </a:r>
                      <a:r>
                        <a:rPr lang="cs-CZ" baseline="0" dirty="0" smtClean="0"/>
                        <a:t> studie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CZELO</a:t>
                      </a:r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201"/>
            <a:ext cx="6774880" cy="3998976"/>
          </a:xfrm>
          <a:prstGeom prst="rect">
            <a:avLst/>
          </a:prstGeom>
        </p:spPr>
      </p:pic>
      <p:sp>
        <p:nvSpPr>
          <p:cNvPr id="6147" name="TextovéPole 1"/>
          <p:cNvSpPr txBox="1">
            <a:spLocks noChangeArrowheads="1"/>
          </p:cNvSpPr>
          <p:nvPr/>
        </p:nvSpPr>
        <p:spPr bwMode="auto">
          <a:xfrm>
            <a:off x="251520" y="548680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>
                <a:solidFill>
                  <a:srgbClr val="688800"/>
                </a:solidFill>
                <a:latin typeface="Verdana" pitchFamily="34" charset="0"/>
                <a:ea typeface="Arial Unicode MS" pitchFamily="34" charset="-128"/>
              </a:rPr>
              <a:t>Enterprise </a:t>
            </a:r>
            <a:r>
              <a:rPr lang="cs-CZ" altLang="cs-CZ" sz="1800" dirty="0" err="1">
                <a:solidFill>
                  <a:srgbClr val="688800"/>
                </a:solidFill>
                <a:latin typeface="Verdana" pitchFamily="34" charset="0"/>
                <a:ea typeface="Arial Unicode MS" pitchFamily="34" charset="-128"/>
              </a:rPr>
              <a:t>Europe</a:t>
            </a:r>
            <a:r>
              <a:rPr lang="cs-CZ" altLang="cs-CZ" sz="1800" dirty="0">
                <a:solidFill>
                  <a:srgbClr val="688800"/>
                </a:solidFill>
                <a:latin typeface="Verdana" pitchFamily="34" charset="0"/>
                <a:ea typeface="Arial Unicode MS" pitchFamily="34" charset="-128"/>
              </a:rPr>
              <a:t> </a:t>
            </a:r>
            <a:r>
              <a:rPr lang="cs-CZ" altLang="cs-CZ" sz="1800" dirty="0" smtClean="0">
                <a:solidFill>
                  <a:srgbClr val="688800"/>
                </a:solidFill>
                <a:latin typeface="Verdana" pitchFamily="34" charset="0"/>
                <a:ea typeface="Arial Unicode MS" pitchFamily="34" charset="-128"/>
              </a:rPr>
              <a:t>Network ve světě</a:t>
            </a:r>
            <a:endParaRPr lang="cs-CZ" altLang="cs-CZ" sz="1800" dirty="0">
              <a:solidFill>
                <a:srgbClr val="688800"/>
              </a:solidFill>
              <a:latin typeface="Verdana" pitchFamily="34" charset="0"/>
              <a:ea typeface="Arial Unicode MS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1223122"/>
            <a:ext cx="3816424" cy="701731"/>
          </a:xfrm>
          <a:prstGeom prst="rect">
            <a:avLst/>
          </a:prstGeom>
          <a:ln w="19050">
            <a:solidFill>
              <a:srgbClr val="688800"/>
            </a:solidFill>
          </a:ln>
        </p:spPr>
        <p:txBody>
          <a:bodyPr wrap="square">
            <a:spAutoFit/>
          </a:bodyPr>
          <a:lstStyle/>
          <a:p>
            <a:pPr marL="180975" lvl="0" eaLnBrk="1" hangingPunct="1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defRPr/>
            </a:pPr>
            <a:r>
              <a:rPr lang="cs-CZ" kern="0" dirty="0" smtClean="0">
                <a:solidFill>
                  <a:srgbClr val="688800"/>
                </a:solidFill>
                <a:ea typeface="ＭＳ Ｐゴシック"/>
              </a:rPr>
              <a:t>63 </a:t>
            </a:r>
            <a:r>
              <a:rPr lang="cs-CZ" sz="1600" kern="0" dirty="0" smtClean="0">
                <a:solidFill>
                  <a:srgbClr val="0070C0"/>
                </a:solidFill>
                <a:ea typeface="ＭＳ Ｐゴシック"/>
              </a:rPr>
              <a:t>zemí</a:t>
            </a:r>
            <a:r>
              <a:rPr lang="cs-CZ" kern="0" dirty="0" smtClean="0">
                <a:solidFill>
                  <a:srgbClr val="688800"/>
                </a:solidFill>
                <a:ea typeface="ＭＳ Ｐゴシック"/>
              </a:rPr>
              <a:t> </a:t>
            </a:r>
          </a:p>
          <a:p>
            <a:pPr marL="180975" lvl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defRPr/>
            </a:pPr>
            <a:r>
              <a:rPr lang="cs-CZ" kern="0" dirty="0" smtClean="0">
                <a:solidFill>
                  <a:srgbClr val="688800"/>
                </a:solidFill>
                <a:ea typeface="ＭＳ Ｐゴシック"/>
              </a:rPr>
              <a:t>580</a:t>
            </a:r>
            <a:r>
              <a:rPr lang="cs-CZ" sz="1600" kern="0" dirty="0" smtClean="0">
                <a:solidFill>
                  <a:srgbClr val="0070C0"/>
                </a:solidFill>
                <a:ea typeface="ＭＳ Ｐゴシック"/>
              </a:rPr>
              <a:t> </a:t>
            </a:r>
            <a:r>
              <a:rPr lang="cs-CZ" sz="1600" kern="0" dirty="0">
                <a:solidFill>
                  <a:srgbClr val="0070C0"/>
                </a:solidFill>
                <a:ea typeface="ＭＳ Ｐゴシック"/>
              </a:rPr>
              <a:t>hostitelských </a:t>
            </a:r>
            <a:r>
              <a:rPr lang="cs-CZ" sz="1600" kern="0" dirty="0" smtClean="0">
                <a:solidFill>
                  <a:srgbClr val="0070C0"/>
                </a:solidFill>
                <a:ea typeface="ＭＳ Ｐゴシック"/>
              </a:rPr>
              <a:t>organizací </a:t>
            </a:r>
            <a:endParaRPr lang="cs-CZ" sz="1400" kern="0" dirty="0">
              <a:solidFill>
                <a:srgbClr val="0070C0"/>
              </a:solidFill>
              <a:ea typeface="ＭＳ Ｐゴシック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69829" y="1223122"/>
            <a:ext cx="4752528" cy="492443"/>
          </a:xfrm>
          <a:prstGeom prst="rect">
            <a:avLst/>
          </a:prstGeom>
          <a:noFill/>
          <a:ln w="19050">
            <a:solidFill>
              <a:srgbClr val="6888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 smtClean="0">
                <a:solidFill>
                  <a:srgbClr val="0070C0"/>
                </a:solidFill>
              </a:rPr>
              <a:t>Rámcový program EU COSME</a:t>
            </a:r>
          </a:p>
          <a:p>
            <a:r>
              <a:rPr lang="cs-CZ" sz="1300" dirty="0" smtClean="0">
                <a:solidFill>
                  <a:srgbClr val="0070C0"/>
                </a:solidFill>
              </a:rPr>
              <a:t>Ministerstvo průmyslu a obchodu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76722" y="2223349"/>
            <a:ext cx="2592287" cy="4431983"/>
          </a:xfrm>
          <a:prstGeom prst="rect">
            <a:avLst/>
          </a:prstGeom>
          <a:noFill/>
          <a:ln w="19050">
            <a:solidFill>
              <a:srgbClr val="6888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 smtClean="0">
              <a:solidFill>
                <a:srgbClr val="6888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>
                <a:solidFill>
                  <a:srgbClr val="688800"/>
                </a:solidFill>
              </a:rPr>
              <a:t>Podpora MSP: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70C0"/>
                </a:solidFill>
              </a:rPr>
              <a:t>mezinárodní spolupráce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70C0"/>
                </a:solidFill>
              </a:rPr>
              <a:t>informace o  trzích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70C0"/>
                </a:solidFill>
              </a:rPr>
              <a:t>n</a:t>
            </a:r>
            <a:r>
              <a:rPr lang="cs-CZ" sz="1400" dirty="0" smtClean="0">
                <a:solidFill>
                  <a:srgbClr val="0070C0"/>
                </a:solidFill>
              </a:rPr>
              <a:t>ové znalosti a technologie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70C0"/>
                </a:solidFill>
              </a:rPr>
              <a:t>l</a:t>
            </a:r>
            <a:r>
              <a:rPr lang="cs-CZ" sz="1400" dirty="0" smtClean="0">
                <a:solidFill>
                  <a:srgbClr val="0070C0"/>
                </a:solidFill>
              </a:rPr>
              <a:t>egislativa a podmínky k podnikání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70C0"/>
                </a:solidFill>
              </a:rPr>
              <a:t>programy a finanční nástroje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70C0"/>
                </a:solidFill>
              </a:rPr>
              <a:t>poradenství IPR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70C0"/>
                </a:solidFill>
              </a:rPr>
              <a:t>služby podle potřeby firmy</a:t>
            </a:r>
          </a:p>
          <a:p>
            <a:pPr>
              <a:spcAft>
                <a:spcPts val="1200"/>
              </a:spcAft>
            </a:pPr>
            <a:endParaRPr lang="cs-CZ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7772400" cy="554038"/>
          </a:xfrm>
        </p:spPr>
        <p:txBody>
          <a:bodyPr/>
          <a:lstStyle/>
          <a:p>
            <a:r>
              <a:rPr lang="cs-CZ" altLang="cs-CZ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 Europe Network v ČR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97888" cy="55467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cs-CZ" altLang="cs-CZ" sz="1400" b="1" dirty="0" smtClean="0">
              <a:solidFill>
                <a:srgbClr val="688800"/>
              </a:solidFill>
              <a:latin typeface="Verdana" pitchFamily="34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spcAft>
                <a:spcPct val="40000"/>
              </a:spcAft>
              <a:buClr>
                <a:schemeClr val="tx1"/>
              </a:buClr>
              <a:buSzPct val="60000"/>
              <a:buFontTx/>
              <a:buNone/>
            </a:pPr>
            <a:r>
              <a:rPr lang="cs-CZ" altLang="cs-CZ" sz="2000" dirty="0" smtClean="0"/>
              <a:t>	</a:t>
            </a:r>
            <a:endParaRPr lang="cs-CZ" altLang="cs-CZ" sz="2000" b="1" dirty="0" smtClean="0">
              <a:solidFill>
                <a:srgbClr val="6888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spcAft>
                <a:spcPct val="40000"/>
              </a:spcAft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cs-CZ" altLang="cs-CZ" sz="2000" b="1" dirty="0" smtClean="0">
                <a:solidFill>
                  <a:srgbClr val="6888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spcAft>
                <a:spcPct val="40000"/>
              </a:spcAft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cs-CZ" altLang="cs-CZ" sz="2000" b="1" dirty="0" smtClean="0">
              <a:solidFill>
                <a:srgbClr val="6888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spcAft>
                <a:spcPct val="40000"/>
              </a:spcAft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cs-CZ" altLang="cs-CZ" sz="2000" b="1" dirty="0" smtClean="0">
              <a:solidFill>
                <a:srgbClr val="6888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spcAft>
                <a:spcPct val="40000"/>
              </a:spcAft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cs-CZ" altLang="cs-CZ" sz="2000" dirty="0" smtClean="0"/>
          </a:p>
        </p:txBody>
      </p:sp>
      <p:pic>
        <p:nvPicPr>
          <p:cNvPr id="20484" name="Picture 5" descr="TC_c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600450"/>
            <a:ext cx="18446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Logo CRR 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7313"/>
            <a:ext cx="2036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BIC_Plze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2" y="2068512"/>
            <a:ext cx="928440" cy="9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jic_cz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27313"/>
            <a:ext cx="2821832" cy="71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LogoColor_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920"/>
            <a:ext cx="3431341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 descr="KHKMSK-vprav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5440"/>
            <a:ext cx="3036466" cy="10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04813"/>
            <a:ext cx="8175625" cy="430212"/>
          </a:xfrm>
        </p:spPr>
        <p:txBody>
          <a:bodyPr anchor="b"/>
          <a:lstStyle/>
          <a:p>
            <a:pPr eaLnBrk="1" hangingPunct="1"/>
            <a:r>
              <a:rPr lang="cs-CZ" altLang="cs-CZ" sz="2000" dirty="0" smtClean="0"/>
              <a:t>Aktivity sítě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0932961"/>
              </p:ext>
            </p:extLst>
          </p:nvPr>
        </p:nvGraphicFramePr>
        <p:xfrm>
          <a:off x="251520" y="1268760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9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757" y="1556792"/>
            <a:ext cx="10275219" cy="457849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925" y="404813"/>
            <a:ext cx="7634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cs-CZ" altLang="cs-CZ" sz="2000" kern="0" dirty="0" smtClean="0"/>
              <a:t>Databáze poptávek a nabídek Enterprise Europe Network</a:t>
            </a:r>
          </a:p>
        </p:txBody>
      </p:sp>
    </p:spTree>
    <p:extLst>
      <p:ext uri="{BB962C8B-B14F-4D97-AF65-F5344CB8AC3E}">
        <p14:creationId xmlns:p14="http://schemas.microsoft.com/office/powerpoint/2010/main" val="36560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050" y="1268760"/>
            <a:ext cx="10702536" cy="525658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25" y="404813"/>
            <a:ext cx="7634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8800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cs-CZ" altLang="cs-CZ" sz="20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Akce Enterprise Europe Network ČR</a:t>
            </a:r>
          </a:p>
        </p:txBody>
      </p:sp>
    </p:spTree>
    <p:extLst>
      <p:ext uri="{BB962C8B-B14F-4D97-AF65-F5344CB8AC3E}">
        <p14:creationId xmlns:p14="http://schemas.microsoft.com/office/powerpoint/2010/main" val="3082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04813"/>
            <a:ext cx="8175625" cy="430212"/>
          </a:xfrm>
        </p:spPr>
        <p:txBody>
          <a:bodyPr anchor="b"/>
          <a:lstStyle/>
          <a:p>
            <a:pPr eaLnBrk="1" hangingPunct="1"/>
            <a:r>
              <a:rPr lang="cs-CZ" altLang="cs-CZ" sz="2000" dirty="0" smtClean="0"/>
              <a:t>Nástroj </a:t>
            </a:r>
            <a:r>
              <a:rPr lang="cs-CZ" altLang="cs-CZ" sz="2000" dirty="0" err="1"/>
              <a:t>smE</a:t>
            </a:r>
            <a:r>
              <a:rPr lang="cs-CZ" altLang="cs-CZ" sz="2000" dirty="0"/>
              <a:t>-MPOWER </a:t>
            </a:r>
            <a:endParaRPr lang="cs-CZ" altLang="cs-CZ" sz="2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8569325" cy="4968875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cs-CZ" altLang="cs-CZ" sz="2000" dirty="0" err="1" smtClean="0">
                <a:solidFill>
                  <a:srgbClr val="688800"/>
                </a:solidFill>
              </a:rPr>
              <a:t>smE</a:t>
            </a:r>
            <a:r>
              <a:rPr lang="cs-CZ" altLang="cs-CZ" sz="2000" dirty="0" smtClean="0">
                <a:solidFill>
                  <a:srgbClr val="688800"/>
                </a:solidFill>
              </a:rPr>
              <a:t>-MPOWER– stručný nástroj pro analýzu inovačního řízení ve firmě, který sestává z – analýzy, plánu opatření a finální zprávy.</a:t>
            </a:r>
          </a:p>
          <a:p>
            <a:pPr marL="0" indent="0">
              <a:buNone/>
            </a:pPr>
            <a:endParaRPr lang="cs-CZ" altLang="cs-CZ" sz="2000" dirty="0" smtClean="0"/>
          </a:p>
          <a:p>
            <a:pPr marL="0" indent="0">
              <a:buNone/>
            </a:pPr>
            <a:endParaRPr lang="cs-CZ" altLang="cs-CZ" sz="20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3382110"/>
              </p:ext>
            </p:extLst>
          </p:nvPr>
        </p:nvGraphicFramePr>
        <p:xfrm>
          <a:off x="395536" y="2204864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4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>
          <a:xfrm>
            <a:off x="250825" y="549275"/>
            <a:ext cx="7772400" cy="431800"/>
          </a:xfrm>
        </p:spPr>
        <p:txBody>
          <a:bodyPr anchor="b"/>
          <a:lstStyle/>
          <a:p>
            <a:pPr eaLnBrk="1" hangingPunct="1"/>
            <a:r>
              <a:rPr lang="cs-CZ" altLang="cs-CZ" sz="2000" dirty="0" smtClean="0">
                <a:latin typeface="Verdana" pitchFamily="34" charset="0"/>
              </a:rPr>
              <a:t>Aktivity zaměřené na design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611188" y="1196752"/>
            <a:ext cx="7705725" cy="5256436"/>
          </a:xfrm>
        </p:spPr>
        <p:txBody>
          <a:bodyPr lIns="0" tIns="0" rIns="0" bIns="0"/>
          <a:lstStyle/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cs-CZ" altLang="cs-CZ" sz="1600" b="1" dirty="0" smtClean="0">
                <a:solidFill>
                  <a:srgbClr val="688800"/>
                </a:solidFill>
              </a:rPr>
              <a:t>Akce zaměřené na kreativitu a design</a:t>
            </a:r>
          </a:p>
          <a:p>
            <a:pPr marL="628650" lvl="1" indent="-268288" eaLnBrk="1" hangingPunct="1">
              <a:buClr>
                <a:srgbClr val="688800"/>
              </a:buClr>
            </a:pPr>
            <a:r>
              <a:rPr lang="pl-PL" altLang="cs-CZ" sz="1200" b="1" dirty="0" smtClean="0">
                <a:solidFill>
                  <a:srgbClr val="688800"/>
                </a:solidFill>
              </a:rPr>
              <a:t>Seminář „Design služeb”</a:t>
            </a:r>
            <a:endParaRPr lang="pl-PL" altLang="cs-CZ" sz="1200" b="1" dirty="0">
              <a:solidFill>
                <a:srgbClr val="688800"/>
              </a:solidFill>
            </a:endParaRP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      Seminář </a:t>
            </a:r>
            <a:r>
              <a:rPr lang="pl-PL" altLang="cs-CZ" sz="1200" dirty="0" smtClean="0">
                <a:solidFill>
                  <a:srgbClr val="688800"/>
                </a:solidFill>
              </a:rPr>
              <a:t>odpovídající na otázky zjišťování spokojenosti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 smtClean="0">
                <a:solidFill>
                  <a:srgbClr val="688800"/>
                </a:solidFill>
              </a:rPr>
              <a:t>	zákazníků s poskytovanými službami či percepcí značky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	</a:t>
            </a:r>
            <a:r>
              <a:rPr lang="pl-PL" altLang="cs-CZ" sz="1200" dirty="0" smtClean="0">
                <a:solidFill>
                  <a:srgbClr val="688800"/>
                </a:solidFill>
              </a:rPr>
              <a:t>firmy.</a:t>
            </a:r>
            <a:endParaRPr lang="pl-PL" altLang="cs-CZ" sz="1200" dirty="0">
              <a:solidFill>
                <a:srgbClr val="688800"/>
              </a:solidFill>
            </a:endParaRPr>
          </a:p>
          <a:p>
            <a:pPr marL="628650" lvl="1" indent="-268288" eaLnBrk="1" hangingPunct="1">
              <a:buClr>
                <a:srgbClr val="688800"/>
              </a:buClr>
            </a:pPr>
            <a:r>
              <a:rPr lang="pl-PL" altLang="cs-CZ" sz="1200" b="1" dirty="0" smtClean="0">
                <a:solidFill>
                  <a:srgbClr val="688800"/>
                </a:solidFill>
              </a:rPr>
              <a:t>Seminář „Produktové inovace jako součást moderní </a:t>
            </a:r>
          </a:p>
          <a:p>
            <a:pPr marL="360362" lvl="1" indent="0" eaLnBrk="1" hangingPunct="1">
              <a:buClr>
                <a:srgbClr val="688800"/>
              </a:buClr>
              <a:buNone/>
            </a:pPr>
            <a:r>
              <a:rPr lang="pl-PL" altLang="cs-CZ" sz="1200" b="1" dirty="0" smtClean="0">
                <a:solidFill>
                  <a:srgbClr val="688800"/>
                </a:solidFill>
              </a:rPr>
              <a:t>	firemní strategie”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 smtClean="0">
                <a:solidFill>
                  <a:srgbClr val="688800"/>
                </a:solidFill>
              </a:rPr>
              <a:t>      </a:t>
            </a:r>
            <a:r>
              <a:rPr lang="pl-PL" altLang="cs-CZ" sz="1200" dirty="0">
                <a:solidFill>
                  <a:srgbClr val="688800"/>
                </a:solidFill>
              </a:rPr>
              <a:t>Seminář uspořádaný </a:t>
            </a:r>
            <a:r>
              <a:rPr lang="pl-PL" altLang="cs-CZ" sz="1200" dirty="0" smtClean="0">
                <a:solidFill>
                  <a:srgbClr val="688800"/>
                </a:solidFill>
              </a:rPr>
              <a:t>na konci roku 2012 zaměřený </a:t>
            </a:r>
            <a:r>
              <a:rPr lang="pl-PL" altLang="cs-CZ" sz="1200" dirty="0">
                <a:solidFill>
                  <a:srgbClr val="688800"/>
                </a:solidFill>
              </a:rPr>
              <a:t>na </a:t>
            </a:r>
            <a:endParaRPr lang="pl-PL" altLang="cs-CZ" sz="1200" dirty="0" smtClean="0">
              <a:solidFill>
                <a:srgbClr val="688800"/>
              </a:solidFill>
            </a:endParaRP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 smtClean="0">
                <a:solidFill>
                  <a:srgbClr val="688800"/>
                </a:solidFill>
              </a:rPr>
              <a:t>	faktory ovlivňující zavádění produktových inovací, včetně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 smtClean="0">
                <a:solidFill>
                  <a:srgbClr val="688800"/>
                </a:solidFill>
              </a:rPr>
              <a:t>	výrobkového designu.</a:t>
            </a:r>
          </a:p>
          <a:p>
            <a:pPr marL="628650" lvl="1" indent="-268288" eaLnBrk="1" hangingPunct="1">
              <a:buClr>
                <a:srgbClr val="688800"/>
              </a:buClr>
            </a:pPr>
            <a:r>
              <a:rPr lang="pl-PL" altLang="cs-CZ" sz="1200" b="1" dirty="0">
                <a:solidFill>
                  <a:srgbClr val="688800"/>
                </a:solidFill>
              </a:rPr>
              <a:t>Celodenní seminář prof. Dr. Zdeňka Součka, DrSc.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      Seminář uspořádaný v rámci Global Entrepreneurship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	Weeku 19.11.2015 zaměřený na moderní strategie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	řízení umožňující převádět nové nápady do tržních aplikací</a:t>
            </a:r>
            <a:r>
              <a:rPr lang="pl-PL" altLang="cs-CZ" sz="1200" dirty="0" smtClean="0">
                <a:solidFill>
                  <a:srgbClr val="688800"/>
                </a:solidFill>
              </a:rPr>
              <a:t>.</a:t>
            </a:r>
          </a:p>
          <a:p>
            <a:pPr marL="628650" lvl="1" indent="-268288" eaLnBrk="1" hangingPunct="1">
              <a:buClr>
                <a:srgbClr val="688800"/>
              </a:buClr>
            </a:pPr>
            <a:r>
              <a:rPr lang="pl-PL" altLang="cs-CZ" sz="1200" b="1" dirty="0" smtClean="0">
                <a:solidFill>
                  <a:srgbClr val="688800"/>
                </a:solidFill>
              </a:rPr>
              <a:t>Seminář „Design výrobků a služeb pro </a:t>
            </a:r>
          </a:p>
          <a:p>
            <a:pPr marL="360362" lvl="1" indent="0" eaLnBrk="1" hangingPunct="1">
              <a:buClr>
                <a:srgbClr val="688800"/>
              </a:buClr>
              <a:buNone/>
            </a:pPr>
            <a:r>
              <a:rPr lang="pl-PL" altLang="cs-CZ" sz="1200" b="1" dirty="0">
                <a:solidFill>
                  <a:srgbClr val="688800"/>
                </a:solidFill>
              </a:rPr>
              <a:t>	</a:t>
            </a:r>
            <a:r>
              <a:rPr lang="pl-PL" altLang="cs-CZ" sz="1200" b="1" dirty="0" smtClean="0">
                <a:solidFill>
                  <a:srgbClr val="688800"/>
                </a:solidFill>
              </a:rPr>
              <a:t>konkurenceschopnost českých firem</a:t>
            </a:r>
            <a:endParaRPr lang="pl-PL" altLang="cs-CZ" sz="1200" b="1" dirty="0">
              <a:solidFill>
                <a:srgbClr val="688800"/>
              </a:solidFill>
            </a:endParaRP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      </a:t>
            </a:r>
            <a:r>
              <a:rPr lang="pl-PL" altLang="cs-CZ" sz="1200" dirty="0" smtClean="0">
                <a:solidFill>
                  <a:srgbClr val="688800"/>
                </a:solidFill>
              </a:rPr>
              <a:t>Celodenní seminář pořádaný během týdne inovací 2015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	</a:t>
            </a:r>
            <a:r>
              <a:rPr lang="pl-PL" altLang="cs-CZ" sz="1200" smtClean="0">
                <a:solidFill>
                  <a:srgbClr val="688800"/>
                </a:solidFill>
              </a:rPr>
              <a:t>dne 2.12.2015.</a:t>
            </a:r>
            <a:endParaRPr lang="pl-PL" altLang="cs-CZ" sz="1200" dirty="0" smtClean="0">
              <a:solidFill>
                <a:srgbClr val="688800"/>
              </a:solidFill>
            </a:endParaRP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pl-PL" altLang="cs-CZ" sz="1200" dirty="0">
                <a:solidFill>
                  <a:srgbClr val="688800"/>
                </a:solidFill>
              </a:rPr>
              <a:t>	</a:t>
            </a:r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cs-CZ" altLang="cs-CZ" sz="1600" b="1" dirty="0" smtClean="0">
                <a:solidFill>
                  <a:srgbClr val="688800"/>
                </a:solidFill>
              </a:rPr>
              <a:t>Spolupráce studia Rokos a sklárny Novosad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</a:pPr>
            <a:r>
              <a:rPr lang="cs-CZ" altLang="cs-CZ" sz="1200" b="1" dirty="0" err="1" smtClean="0">
                <a:solidFill>
                  <a:srgbClr val="688800"/>
                </a:solidFill>
              </a:rPr>
              <a:t>Producing</a:t>
            </a:r>
            <a:r>
              <a:rPr lang="cs-CZ" altLang="cs-CZ" sz="1200" b="1" dirty="0" smtClean="0">
                <a:solidFill>
                  <a:srgbClr val="6888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688800"/>
                </a:solidFill>
              </a:rPr>
              <a:t>glass</a:t>
            </a:r>
            <a:r>
              <a:rPr lang="cs-CZ" altLang="cs-CZ" sz="1200" b="1" dirty="0" smtClean="0">
                <a:solidFill>
                  <a:srgbClr val="6888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688800"/>
                </a:solidFill>
              </a:rPr>
              <a:t>with</a:t>
            </a:r>
            <a:r>
              <a:rPr lang="cs-CZ" altLang="cs-CZ" sz="1200" b="1" dirty="0" smtClean="0">
                <a:solidFill>
                  <a:srgbClr val="6888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688800"/>
                </a:solidFill>
              </a:rPr>
              <a:t>class</a:t>
            </a:r>
            <a:endParaRPr lang="cs-CZ" altLang="cs-CZ" sz="1200" b="1" dirty="0">
              <a:solidFill>
                <a:srgbClr val="688800"/>
              </a:solidFill>
            </a:endParaRP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cs-CZ" altLang="cs-CZ" sz="1200" dirty="0">
                <a:solidFill>
                  <a:srgbClr val="688800"/>
                </a:solidFill>
              </a:rPr>
              <a:t>	</a:t>
            </a:r>
            <a:r>
              <a:rPr lang="cs-CZ" altLang="cs-CZ" sz="1200" dirty="0" smtClean="0">
                <a:solidFill>
                  <a:srgbClr val="688800"/>
                </a:solidFill>
              </a:rPr>
              <a:t>Výroba vázy tradičním foukáním křišťálového skla, která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cs-CZ" altLang="cs-CZ" sz="1200" dirty="0">
                <a:solidFill>
                  <a:srgbClr val="688800"/>
                </a:solidFill>
              </a:rPr>
              <a:t>	</a:t>
            </a:r>
            <a:r>
              <a:rPr lang="cs-CZ" altLang="cs-CZ" sz="1200" dirty="0" smtClean="0">
                <a:solidFill>
                  <a:srgbClr val="688800"/>
                </a:solidFill>
              </a:rPr>
              <a:t>již není skláři běžně využívána. Česká firma nejen že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cs-CZ" altLang="cs-CZ" sz="1200" dirty="0">
                <a:solidFill>
                  <a:srgbClr val="688800"/>
                </a:solidFill>
              </a:rPr>
              <a:t>	</a:t>
            </a:r>
            <a:r>
              <a:rPr lang="cs-CZ" altLang="cs-CZ" sz="1200" dirty="0" smtClean="0">
                <a:solidFill>
                  <a:srgbClr val="688800"/>
                </a:solidFill>
              </a:rPr>
              <a:t>umí tento výrobní postup ve vysoké kvalitě aplikovat, ale </a:t>
            </a:r>
          </a:p>
          <a:p>
            <a:pPr marL="628650" lvl="1" indent="-268288" eaLnBrk="1" hangingPunct="1">
              <a:spcBef>
                <a:spcPts val="0"/>
              </a:spcBef>
              <a:spcAft>
                <a:spcPts val="0"/>
              </a:spcAft>
              <a:buClr>
                <a:srgbClr val="688800"/>
              </a:buClr>
              <a:buNone/>
            </a:pPr>
            <a:r>
              <a:rPr lang="cs-CZ" altLang="cs-CZ" sz="1200" dirty="0">
                <a:solidFill>
                  <a:srgbClr val="688800"/>
                </a:solidFill>
              </a:rPr>
              <a:t>	</a:t>
            </a:r>
            <a:r>
              <a:rPr lang="cs-CZ" altLang="cs-CZ" sz="1200" dirty="0" smtClean="0">
                <a:solidFill>
                  <a:srgbClr val="688800"/>
                </a:solidFill>
              </a:rPr>
              <a:t>dokonce se jim podařilo snížit výrobní náklady.</a:t>
            </a:r>
            <a:endParaRPr lang="cs-CZ" altLang="cs-CZ" sz="1200" dirty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 bwMode="auto">
          <a:xfrm>
            <a:off x="6400800" y="623728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1" hangingPunct="1">
              <a:defRPr/>
            </a:pPr>
            <a:fld id="{5B646BA0-2571-4F1B-BCB6-E67F0233B337}" type="slidenum">
              <a:rPr lang="cs-CZ" sz="1400" b="0">
                <a:solidFill>
                  <a:srgbClr val="0069B4"/>
                </a:solidFill>
                <a:latin typeface="+mn-lt"/>
                <a:ea typeface="+mn-ea"/>
                <a:cs typeface="+mn-cs"/>
              </a:rPr>
              <a:pPr algn="r" eaLnBrk="1" hangingPunct="1">
                <a:defRPr/>
              </a:pPr>
              <a:t>9</a:t>
            </a:fld>
            <a:endParaRPr lang="cs-CZ" sz="1400" b="0">
              <a:solidFill>
                <a:srgbClr val="0069B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880320" cy="43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13869</TotalTime>
  <Words>282</Words>
  <Application>Microsoft Office PowerPoint</Application>
  <PresentationFormat>Předvádění na obrazovce (4:3)</PresentationFormat>
  <Paragraphs>103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Nouvelle présentation</vt:lpstr>
      <vt:lpstr>1_Custom Design</vt:lpstr>
      <vt:lpstr>Prezentace aplikace PowerPoint</vt:lpstr>
      <vt:lpstr>Technologické centrum AV ČR</vt:lpstr>
      <vt:lpstr>Prezentace aplikace PowerPoint</vt:lpstr>
      <vt:lpstr>Enterprise Europe Network v ČR</vt:lpstr>
      <vt:lpstr>Aktivity sítě</vt:lpstr>
      <vt:lpstr>Prezentace aplikace PowerPoint</vt:lpstr>
      <vt:lpstr>Prezentace aplikace PowerPoint</vt:lpstr>
      <vt:lpstr>Nástroj smE-MPOWER </vt:lpstr>
      <vt:lpstr>Aktivity zaměřené na design</vt:lpstr>
      <vt:lpstr>Seminář „Design výrobků a služeb“</vt:lpstr>
      <vt:lpstr>Ing. Petr Hladík, Ph.D. Technologické centrum AV ČR Enterprise Europe Network www.een.cz  / hladik@tc.cz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tempila</dc:creator>
  <cp:lastModifiedBy>nbhladik</cp:lastModifiedBy>
  <cp:revision>568</cp:revision>
  <cp:lastPrinted>2015-12-01T02:24:40Z</cp:lastPrinted>
  <dcterms:created xsi:type="dcterms:W3CDTF">2008-10-10T09:26:06Z</dcterms:created>
  <dcterms:modified xsi:type="dcterms:W3CDTF">2015-12-01T10:04:46Z</dcterms:modified>
</cp:coreProperties>
</file>