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3" r:id="rId5"/>
    <p:sldId id="266" r:id="rId6"/>
    <p:sldId id="267" r:id="rId7"/>
    <p:sldId id="268" r:id="rId8"/>
    <p:sldId id="259" r:id="rId9"/>
    <p:sldId id="270" r:id="rId10"/>
    <p:sldId id="27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DDC2-446A-4B89-9471-17BEF1A72802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18147-65C6-42AE-8B47-49C97B0E47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64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8147-65C6-42AE-8B47-49C97B0E472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282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810E7-6564-4FFB-9AFD-14E141211704}" type="datetimeFigureOut">
              <a:rPr lang="cs-CZ" smtClean="0"/>
              <a:pPr/>
              <a:t>14.4.2015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E6627-FCF3-4A05-B0DF-D25F598015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ukas.richter@vida.cz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  <a:latin typeface="NimbusSnnsLig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NimbusSnnsLig"/>
                <a:cs typeface="Arial" pitchFamily="34" charset="0"/>
              </a:rPr>
              <a:t>Lukáš Richter</a:t>
            </a:r>
          </a:p>
          <a:p>
            <a:r>
              <a:rPr lang="cs-CZ" dirty="0" smtClean="0">
                <a:solidFill>
                  <a:schemeClr val="tx1"/>
                </a:solidFill>
                <a:latin typeface="NimbusSnnsLig"/>
                <a:cs typeface="Arial" pitchFamily="34" charset="0"/>
              </a:rPr>
              <a:t>23.4.2015</a:t>
            </a:r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4883" y="1078656"/>
            <a:ext cx="4815389" cy="2926408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385411" y="5652574"/>
            <a:ext cx="1792288" cy="752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>
              <a:solidFill>
                <a:schemeClr val="tx1"/>
              </a:solidFill>
              <a:latin typeface="NimbusSnnsLig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300" y="5445224"/>
            <a:ext cx="1999256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6936" y="2420888"/>
            <a:ext cx="83655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NimbusSansLig"/>
              </a:rPr>
              <a:t>Děkuji Vám za pozornost a budu se na Vás těšit ve VIDA! </a:t>
            </a:r>
            <a:r>
              <a:rPr lang="cs-CZ" sz="2800" dirty="0">
                <a:latin typeface="NimbusSansLig"/>
              </a:rPr>
              <a:t>s</a:t>
            </a:r>
            <a:r>
              <a:rPr lang="cs-CZ" sz="2800" dirty="0" smtClean="0">
                <a:latin typeface="NimbusSansLig"/>
              </a:rPr>
              <a:t>cience centru</a:t>
            </a:r>
          </a:p>
          <a:p>
            <a:pPr algn="ctr"/>
            <a:endParaRPr lang="cs-CZ" sz="2800" dirty="0">
              <a:latin typeface="NimbusSansLig"/>
            </a:endParaRPr>
          </a:p>
          <a:p>
            <a:pPr algn="ctr"/>
            <a:r>
              <a:rPr lang="cs-CZ" sz="2800" dirty="0" smtClean="0">
                <a:latin typeface="NimbusSansLig"/>
              </a:rPr>
              <a:t>Lukáš Richter</a:t>
            </a:r>
          </a:p>
          <a:p>
            <a:pPr algn="ctr"/>
            <a:r>
              <a:rPr lang="cs-CZ" sz="2000" dirty="0">
                <a:latin typeface="NimbusSansLig"/>
                <a:hlinkClick r:id="rId3"/>
              </a:rPr>
              <a:t>l</a:t>
            </a:r>
            <a:r>
              <a:rPr lang="cs-CZ" sz="2000" dirty="0" smtClean="0">
                <a:latin typeface="NimbusSansLig"/>
                <a:hlinkClick r:id="rId3"/>
              </a:rPr>
              <a:t>ukas.richter@vida.cz</a:t>
            </a:r>
            <a:endParaRPr lang="cs-CZ" sz="2000" dirty="0" smtClean="0">
              <a:latin typeface="NimbusSansLig"/>
            </a:endParaRPr>
          </a:p>
          <a:p>
            <a:pPr algn="ctr"/>
            <a:r>
              <a:rPr lang="cs-CZ" sz="2000" dirty="0" smtClean="0">
                <a:latin typeface="NimbusSansLig"/>
              </a:rPr>
              <a:t>725 078 997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300" y="5445224"/>
            <a:ext cx="199925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7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  <a:latin typeface="NimbusSnnsLig"/>
              <a:cs typeface="Arial" pitchFamily="34" charset="0"/>
            </a:endParaRPr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rcRect b="31102"/>
          <a:stretch>
            <a:fillRect/>
          </a:stretch>
        </p:blipFill>
        <p:spPr>
          <a:xfrm>
            <a:off x="395536" y="980728"/>
            <a:ext cx="2579673" cy="1080120"/>
          </a:xfrm>
          <a:prstGeom prst="rect">
            <a:avLst/>
          </a:prstGeom>
        </p:spPr>
      </p:pic>
      <p:pic>
        <p:nvPicPr>
          <p:cNvPr id="6" name="Obrázek 5" descr="exterier 02.jpg"/>
          <p:cNvPicPr>
            <a:picLocks noChangeAspect="1"/>
          </p:cNvPicPr>
          <p:nvPr/>
        </p:nvPicPr>
        <p:blipFill>
          <a:blip r:embed="rId3" cstate="print"/>
          <a:srcRect t="25225" b="14607"/>
          <a:stretch>
            <a:fillRect/>
          </a:stretch>
        </p:blipFill>
        <p:spPr>
          <a:xfrm>
            <a:off x="0" y="3185592"/>
            <a:ext cx="9144000" cy="367240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03848" y="548680"/>
            <a:ext cx="59401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nnsLig"/>
              </a:rPr>
              <a:t> </a:t>
            </a:r>
            <a:r>
              <a:rPr lang="cs-CZ" sz="2800" dirty="0" smtClean="0">
                <a:latin typeface="NimbusSansLig"/>
              </a:rPr>
              <a:t>Co to je zábavní vědecký park?</a:t>
            </a:r>
          </a:p>
          <a:p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Kde nás najdete?</a:t>
            </a:r>
          </a:p>
          <a:p>
            <a:pPr>
              <a:buFont typeface="Arial" pitchFamily="34" charset="0"/>
              <a:buChar char="•"/>
            </a:pP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Kdy máme otevřeno?</a:t>
            </a:r>
          </a:p>
          <a:p>
            <a:pPr>
              <a:buFont typeface="Arial" pitchFamily="34" charset="0"/>
              <a:buChar char="•"/>
            </a:pP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Pro koho tu jsme?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  <a:latin typeface="NimbusSnnsLig"/>
              <a:cs typeface="Arial" pitchFamily="34" charset="0"/>
            </a:endParaRPr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2" t="14846" r="3030" b="10275"/>
          <a:stretch>
            <a:fillRect/>
          </a:stretch>
        </p:blipFill>
        <p:spPr bwMode="auto">
          <a:xfrm>
            <a:off x="-37203" y="2276872"/>
            <a:ext cx="92613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563888" y="332656"/>
            <a:ext cx="44246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151 exponátů na 4500m</a:t>
            </a:r>
            <a:r>
              <a:rPr lang="cs-CZ" sz="2800" baseline="30000" dirty="0" smtClean="0">
                <a:latin typeface="NimbusSansLig"/>
              </a:rPr>
              <a:t>2</a:t>
            </a:r>
          </a:p>
          <a:p>
            <a:pPr>
              <a:buFont typeface="Arial" pitchFamily="34" charset="0"/>
              <a:buChar char="•"/>
            </a:pP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4 sekce</a:t>
            </a:r>
          </a:p>
          <a:p>
            <a:pPr>
              <a:buFont typeface="Arial" pitchFamily="34" charset="0"/>
              <a:buChar char="•"/>
            </a:pP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NimbusSansLig"/>
              </a:rPr>
              <a:t> </a:t>
            </a:r>
            <a:r>
              <a:rPr lang="cs-CZ" sz="2800" dirty="0" smtClean="0">
                <a:latin typeface="NimbusSansLig"/>
              </a:rPr>
              <a:t>Dětské science centrum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pic>
        <p:nvPicPr>
          <p:cNvPr id="7" name="Obrázek 6" descr="torná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48" y="2173488"/>
            <a:ext cx="3105877" cy="46531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34322"/>
            <a:ext cx="4481893" cy="6678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pic>
        <p:nvPicPr>
          <p:cNvPr id="8" name="Obrázek 7" descr="předpověď počas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678396"/>
            <a:ext cx="7092280" cy="473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pic>
        <p:nvPicPr>
          <p:cNvPr id="8" name="Obrázek 7" descr="krevní oběh a srdce o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698698"/>
            <a:ext cx="7164288" cy="4782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2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pic>
        <p:nvPicPr>
          <p:cNvPr id="8" name="Obrázek 7" descr="dětský vodní svět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46762"/>
            <a:ext cx="7092280" cy="473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  <a:latin typeface="NimbusSnnsLig"/>
              <a:cs typeface="Arial" pitchFamily="34" charset="0"/>
            </a:endParaRPr>
          </a:p>
        </p:txBody>
      </p:sp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3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63888" y="332656"/>
            <a:ext cx="51845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science show</a:t>
            </a: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aktuální výstavy</a:t>
            </a:r>
          </a:p>
          <a:p>
            <a:pPr>
              <a:buFont typeface="Arial" pitchFamily="34" charset="0"/>
              <a:buChar char="•"/>
            </a:pP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NimbusSansLig"/>
              </a:rPr>
              <a:t> </a:t>
            </a:r>
            <a:r>
              <a:rPr lang="cs-CZ" sz="2800" dirty="0" smtClean="0">
                <a:latin typeface="NimbusSansLig"/>
              </a:rPr>
              <a:t>speciální programy pro školy</a:t>
            </a:r>
          </a:p>
          <a:p>
            <a:pPr>
              <a:buFont typeface="Arial" pitchFamily="34" charset="0"/>
              <a:buChar char="•"/>
            </a:pPr>
            <a:endParaRPr lang="cs-CZ" sz="800" dirty="0" smtClean="0">
              <a:latin typeface="NimbusSansLig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NimbusSansLig"/>
              </a:rPr>
              <a:t> dílny pro veřejnost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022" t="25646" r="24179" b="20355"/>
          <a:stretch>
            <a:fillRect/>
          </a:stretch>
        </p:blipFill>
        <p:spPr bwMode="auto">
          <a:xfrm>
            <a:off x="35496" y="2692526"/>
            <a:ext cx="9108504" cy="416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672" t="9806" r="31829" b="7395"/>
          <a:stretch>
            <a:fillRect/>
          </a:stretch>
        </p:blipFill>
        <p:spPr bwMode="auto">
          <a:xfrm>
            <a:off x="2771800" y="1196752"/>
            <a:ext cx="6264696" cy="554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01_vida_SC_cz_cmyk.tif"/>
          <p:cNvPicPr>
            <a:picLocks noChangeAspect="1"/>
          </p:cNvPicPr>
          <p:nvPr/>
        </p:nvPicPr>
        <p:blipFill>
          <a:blip r:embed="rId3" cstate="print"/>
          <a:srcRect b="31102"/>
          <a:stretch>
            <a:fillRect/>
          </a:stretch>
        </p:blipFill>
        <p:spPr>
          <a:xfrm>
            <a:off x="539552" y="620688"/>
            <a:ext cx="2579673" cy="1080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45224"/>
            <a:ext cx="1999256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76</Words>
  <Application>Microsoft Office PowerPoint</Application>
  <PresentationFormat>Předvádění na obrazovce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Marek</dc:creator>
  <cp:lastModifiedBy>pc</cp:lastModifiedBy>
  <cp:revision>26</cp:revision>
  <dcterms:created xsi:type="dcterms:W3CDTF">2015-01-12T17:55:19Z</dcterms:created>
  <dcterms:modified xsi:type="dcterms:W3CDTF">2015-04-14T08:42:06Z</dcterms:modified>
</cp:coreProperties>
</file>