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BD77D7-CC0E-6449-A83C-376B1DEA5764}" v="7" dt="2023-11-29T15:03:30.181"/>
    <p1510:client id="{F16A5544-430C-7542-918B-ADDA24C119C4}" v="1" dt="2023-11-29T14:50:47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59"/>
  </p:normalViewPr>
  <p:slideViewPr>
    <p:cSldViewPr snapToGrid="0">
      <p:cViewPr varScale="1">
        <p:scale>
          <a:sx n="105" d="100"/>
          <a:sy n="105" d="100"/>
        </p:scale>
        <p:origin x="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Ungrová" userId="f1ae05a9c3525a2e" providerId="LiveId" clId="{A4BD77D7-CC0E-6449-A83C-376B1DEA5764}"/>
    <pc:docChg chg="modSld">
      <pc:chgData name="Anna Ungrová" userId="f1ae05a9c3525a2e" providerId="LiveId" clId="{A4BD77D7-CC0E-6449-A83C-376B1DEA5764}" dt="2023-11-29T15:03:36.571" v="18" actId="113"/>
      <pc:docMkLst>
        <pc:docMk/>
      </pc:docMkLst>
      <pc:sldChg chg="addSp modSp mod">
        <pc:chgData name="Anna Ungrová" userId="f1ae05a9c3525a2e" providerId="LiveId" clId="{A4BD77D7-CC0E-6449-A83C-376B1DEA5764}" dt="2023-11-29T15:03:17.034" v="12" actId="1076"/>
        <pc:sldMkLst>
          <pc:docMk/>
          <pc:sldMk cId="0" sldId="256"/>
        </pc:sldMkLst>
        <pc:picChg chg="add mod">
          <ac:chgData name="Anna Ungrová" userId="f1ae05a9c3525a2e" providerId="LiveId" clId="{A4BD77D7-CC0E-6449-A83C-376B1DEA5764}" dt="2023-11-29T15:03:17.034" v="12" actId="1076"/>
          <ac:picMkLst>
            <pc:docMk/>
            <pc:sldMk cId="0" sldId="256"/>
            <ac:picMk id="4" creationId="{EBD14177-5851-0C6A-433D-4D144F7F8BCB}"/>
          </ac:picMkLst>
        </pc:picChg>
      </pc:sldChg>
      <pc:sldChg chg="modSp mod">
        <pc:chgData name="Anna Ungrová" userId="f1ae05a9c3525a2e" providerId="LiveId" clId="{A4BD77D7-CC0E-6449-A83C-376B1DEA5764}" dt="2023-11-29T15:03:11.383" v="10" actId="1076"/>
        <pc:sldMkLst>
          <pc:docMk/>
          <pc:sldMk cId="0" sldId="257"/>
        </pc:sldMkLst>
        <pc:picChg chg="mod">
          <ac:chgData name="Anna Ungrová" userId="f1ae05a9c3525a2e" providerId="LiveId" clId="{A4BD77D7-CC0E-6449-A83C-376B1DEA5764}" dt="2023-11-29T15:03:11.383" v="10" actId="1076"/>
          <ac:picMkLst>
            <pc:docMk/>
            <pc:sldMk cId="0" sldId="257"/>
            <ac:picMk id="7" creationId="{EBD997FB-CB85-D92B-900C-12B4B10058FC}"/>
          </ac:picMkLst>
        </pc:picChg>
      </pc:sldChg>
      <pc:sldChg chg="addSp modSp mod">
        <pc:chgData name="Anna Ungrová" userId="f1ae05a9c3525a2e" providerId="LiveId" clId="{A4BD77D7-CC0E-6449-A83C-376B1DEA5764}" dt="2023-11-29T15:03:04.001" v="9" actId="1076"/>
        <pc:sldMkLst>
          <pc:docMk/>
          <pc:sldMk cId="0" sldId="258"/>
        </pc:sldMkLst>
        <pc:spChg chg="mod">
          <ac:chgData name="Anna Ungrová" userId="f1ae05a9c3525a2e" providerId="LiveId" clId="{A4BD77D7-CC0E-6449-A83C-376B1DEA5764}" dt="2023-11-29T15:03:04.001" v="9" actId="1076"/>
          <ac:spMkLst>
            <pc:docMk/>
            <pc:sldMk cId="0" sldId="258"/>
            <ac:spMk id="2" creationId="{A607978E-AC66-294C-2CA0-61B72BF42173}"/>
          </ac:spMkLst>
        </pc:spChg>
        <pc:picChg chg="add mod">
          <ac:chgData name="Anna Ungrová" userId="f1ae05a9c3525a2e" providerId="LiveId" clId="{A4BD77D7-CC0E-6449-A83C-376B1DEA5764}" dt="2023-11-29T15:02:18.896" v="2" actId="1076"/>
          <ac:picMkLst>
            <pc:docMk/>
            <pc:sldMk cId="0" sldId="258"/>
            <ac:picMk id="3" creationId="{A462BA90-86AB-E120-86C4-0A751AC287BE}"/>
          </ac:picMkLst>
        </pc:picChg>
        <pc:picChg chg="add mod">
          <ac:chgData name="Anna Ungrová" userId="f1ae05a9c3525a2e" providerId="LiveId" clId="{A4BD77D7-CC0E-6449-A83C-376B1DEA5764}" dt="2023-11-29T15:03:01.767" v="8" actId="1076"/>
          <ac:picMkLst>
            <pc:docMk/>
            <pc:sldMk cId="0" sldId="258"/>
            <ac:picMk id="5" creationId="{4C11A528-4A78-E9BC-6AE0-AEBAC921D400}"/>
          </ac:picMkLst>
        </pc:picChg>
      </pc:sldChg>
      <pc:sldChg chg="addSp modSp">
        <pc:chgData name="Anna Ungrová" userId="f1ae05a9c3525a2e" providerId="LiveId" clId="{A4BD77D7-CC0E-6449-A83C-376B1DEA5764}" dt="2023-11-29T15:03:22.515" v="13"/>
        <pc:sldMkLst>
          <pc:docMk/>
          <pc:sldMk cId="0" sldId="259"/>
        </pc:sldMkLst>
        <pc:picChg chg="add mod">
          <ac:chgData name="Anna Ungrová" userId="f1ae05a9c3525a2e" providerId="LiveId" clId="{A4BD77D7-CC0E-6449-A83C-376B1DEA5764}" dt="2023-11-29T15:03:22.515" v="13"/>
          <ac:picMkLst>
            <pc:docMk/>
            <pc:sldMk cId="0" sldId="259"/>
            <ac:picMk id="4" creationId="{036EDCE3-BFB3-D480-C6E5-7D41A58A173F}"/>
          </ac:picMkLst>
        </pc:picChg>
      </pc:sldChg>
      <pc:sldChg chg="addSp modSp">
        <pc:chgData name="Anna Ungrová" userId="f1ae05a9c3525a2e" providerId="LiveId" clId="{A4BD77D7-CC0E-6449-A83C-376B1DEA5764}" dt="2023-11-29T15:03:24.754" v="14"/>
        <pc:sldMkLst>
          <pc:docMk/>
          <pc:sldMk cId="0" sldId="260"/>
        </pc:sldMkLst>
        <pc:picChg chg="add mod">
          <ac:chgData name="Anna Ungrová" userId="f1ae05a9c3525a2e" providerId="LiveId" clId="{A4BD77D7-CC0E-6449-A83C-376B1DEA5764}" dt="2023-11-29T15:03:24.754" v="14"/>
          <ac:picMkLst>
            <pc:docMk/>
            <pc:sldMk cId="0" sldId="260"/>
            <ac:picMk id="5" creationId="{8FFF631D-62DD-0D75-DD45-3C0F71DB5EE4}"/>
          </ac:picMkLst>
        </pc:picChg>
      </pc:sldChg>
      <pc:sldChg chg="addSp modSp">
        <pc:chgData name="Anna Ungrová" userId="f1ae05a9c3525a2e" providerId="LiveId" clId="{A4BD77D7-CC0E-6449-A83C-376B1DEA5764}" dt="2023-11-29T15:03:26.762" v="15"/>
        <pc:sldMkLst>
          <pc:docMk/>
          <pc:sldMk cId="0" sldId="261"/>
        </pc:sldMkLst>
        <pc:picChg chg="add mod">
          <ac:chgData name="Anna Ungrová" userId="f1ae05a9c3525a2e" providerId="LiveId" clId="{A4BD77D7-CC0E-6449-A83C-376B1DEA5764}" dt="2023-11-29T15:03:26.762" v="15"/>
          <ac:picMkLst>
            <pc:docMk/>
            <pc:sldMk cId="0" sldId="261"/>
            <ac:picMk id="5" creationId="{9719BEB9-DA11-5000-9963-271C5D27FF6A}"/>
          </ac:picMkLst>
        </pc:picChg>
      </pc:sldChg>
      <pc:sldChg chg="addSp modSp mod">
        <pc:chgData name="Anna Ungrová" userId="f1ae05a9c3525a2e" providerId="LiveId" clId="{A4BD77D7-CC0E-6449-A83C-376B1DEA5764}" dt="2023-11-29T15:03:36.571" v="18" actId="113"/>
        <pc:sldMkLst>
          <pc:docMk/>
          <pc:sldMk cId="0" sldId="263"/>
        </pc:sldMkLst>
        <pc:spChg chg="mod">
          <ac:chgData name="Anna Ungrová" userId="f1ae05a9c3525a2e" providerId="LiveId" clId="{A4BD77D7-CC0E-6449-A83C-376B1DEA5764}" dt="2023-11-29T15:03:36.571" v="18" actId="113"/>
          <ac:spMkLst>
            <pc:docMk/>
            <pc:sldMk cId="0" sldId="263"/>
            <ac:spMk id="2" creationId="{798330AF-C8AF-D075-0AD6-C22383802F9E}"/>
          </ac:spMkLst>
        </pc:spChg>
        <pc:picChg chg="add mod">
          <ac:chgData name="Anna Ungrová" userId="f1ae05a9c3525a2e" providerId="LiveId" clId="{A4BD77D7-CC0E-6449-A83C-376B1DEA5764}" dt="2023-11-29T15:03:30.181" v="16"/>
          <ac:picMkLst>
            <pc:docMk/>
            <pc:sldMk cId="0" sldId="263"/>
            <ac:picMk id="3" creationId="{8E258FB3-D414-62C7-169C-E25F7C010075}"/>
          </ac:picMkLst>
        </pc:picChg>
      </pc:sldChg>
    </pc:docChg>
  </pc:docChgLst>
  <pc:docChgLst>
    <pc:chgData name="Anna Ungrová" userId="f1ae05a9c3525a2e" providerId="LiveId" clId="{F16A5544-430C-7542-918B-ADDA24C119C4}"/>
    <pc:docChg chg="modSld">
      <pc:chgData name="Anna Ungrová" userId="f1ae05a9c3525a2e" providerId="LiveId" clId="{F16A5544-430C-7542-918B-ADDA24C119C4}" dt="2023-11-29T14:55:34.669" v="76" actId="1038"/>
      <pc:docMkLst>
        <pc:docMk/>
      </pc:docMkLst>
      <pc:sldChg chg="addSp modSp mod">
        <pc:chgData name="Anna Ungrová" userId="f1ae05a9c3525a2e" providerId="LiveId" clId="{F16A5544-430C-7542-918B-ADDA24C119C4}" dt="2023-11-29T14:52:35.058" v="16" actId="1076"/>
        <pc:sldMkLst>
          <pc:docMk/>
          <pc:sldMk cId="0" sldId="256"/>
        </pc:sldMkLst>
        <pc:picChg chg="add mod">
          <ac:chgData name="Anna Ungrová" userId="f1ae05a9c3525a2e" providerId="LiveId" clId="{F16A5544-430C-7542-918B-ADDA24C119C4}" dt="2023-11-29T14:52:35.058" v="16" actId="1076"/>
          <ac:picMkLst>
            <pc:docMk/>
            <pc:sldMk cId="0" sldId="256"/>
            <ac:picMk id="4" creationId="{7F16463F-115C-622A-7145-C9BCE63C2D36}"/>
          </ac:picMkLst>
        </pc:picChg>
      </pc:sldChg>
      <pc:sldChg chg="addSp modSp mod">
        <pc:chgData name="Anna Ungrová" userId="f1ae05a9c3525a2e" providerId="LiveId" clId="{F16A5544-430C-7542-918B-ADDA24C119C4}" dt="2023-11-29T14:55:34.669" v="76" actId="1038"/>
        <pc:sldMkLst>
          <pc:docMk/>
          <pc:sldMk cId="0" sldId="257"/>
        </pc:sldMkLst>
        <pc:spChg chg="mod">
          <ac:chgData name="Anna Ungrová" userId="f1ae05a9c3525a2e" providerId="LiveId" clId="{F16A5544-430C-7542-918B-ADDA24C119C4}" dt="2023-11-29T14:50:04.158" v="0" actId="20577"/>
          <ac:spMkLst>
            <pc:docMk/>
            <pc:sldMk cId="0" sldId="257"/>
            <ac:spMk id="2" creationId="{449E4E17-F258-32C7-AD8C-1593AC43FB3B}"/>
          </ac:spMkLst>
        </pc:spChg>
        <pc:picChg chg="mod">
          <ac:chgData name="Anna Ungrová" userId="f1ae05a9c3525a2e" providerId="LiveId" clId="{F16A5544-430C-7542-918B-ADDA24C119C4}" dt="2023-11-29T14:55:32.670" v="71" actId="1038"/>
          <ac:picMkLst>
            <pc:docMk/>
            <pc:sldMk cId="0" sldId="257"/>
            <ac:picMk id="3" creationId="{3B7BCF02-E2CB-6D5E-BCD2-6D63D24DC649}"/>
          </ac:picMkLst>
        </pc:picChg>
        <pc:picChg chg="mod">
          <ac:chgData name="Anna Ungrová" userId="f1ae05a9c3525a2e" providerId="LiveId" clId="{F16A5544-430C-7542-918B-ADDA24C119C4}" dt="2023-11-29T14:55:34.669" v="76" actId="1038"/>
          <ac:picMkLst>
            <pc:docMk/>
            <pc:sldMk cId="0" sldId="257"/>
            <ac:picMk id="4" creationId="{D7E91307-F67D-4440-6EB8-6A22ED1ECC4F}"/>
          </ac:picMkLst>
        </pc:picChg>
        <pc:picChg chg="mod">
          <ac:chgData name="Anna Ungrová" userId="f1ae05a9c3525a2e" providerId="LiveId" clId="{F16A5544-430C-7542-918B-ADDA24C119C4}" dt="2023-11-29T14:50:11.188" v="2" actId="1076"/>
          <ac:picMkLst>
            <pc:docMk/>
            <pc:sldMk cId="0" sldId="257"/>
            <ac:picMk id="5" creationId="{5D97277B-D273-1901-F29B-E82559E88930}"/>
          </ac:picMkLst>
        </pc:picChg>
        <pc:picChg chg="add mod">
          <ac:chgData name="Anna Ungrová" userId="f1ae05a9c3525a2e" providerId="LiveId" clId="{F16A5544-430C-7542-918B-ADDA24C119C4}" dt="2023-11-29T14:54:42.493" v="48" actId="1036"/>
          <ac:picMkLst>
            <pc:docMk/>
            <pc:sldMk cId="0" sldId="257"/>
            <ac:picMk id="7" creationId="{EBD997FB-CB85-D92B-900C-12B4B10058FC}"/>
          </ac:picMkLst>
        </pc:picChg>
      </pc:sldChg>
      <pc:sldChg chg="addSp modSp mod">
        <pc:chgData name="Anna Ungrová" userId="f1ae05a9c3525a2e" providerId="LiveId" clId="{F16A5544-430C-7542-918B-ADDA24C119C4}" dt="2023-11-29T14:54:57.033" v="51" actId="1036"/>
        <pc:sldMkLst>
          <pc:docMk/>
          <pc:sldMk cId="0" sldId="258"/>
        </pc:sldMkLst>
        <pc:spChg chg="mod">
          <ac:chgData name="Anna Ungrová" userId="f1ae05a9c3525a2e" providerId="LiveId" clId="{F16A5544-430C-7542-918B-ADDA24C119C4}" dt="2023-11-29T14:54:20.928" v="42" actId="1076"/>
          <ac:spMkLst>
            <pc:docMk/>
            <pc:sldMk cId="0" sldId="258"/>
            <ac:spMk id="2" creationId="{A607978E-AC66-294C-2CA0-61B72BF42173}"/>
          </ac:spMkLst>
        </pc:spChg>
        <pc:picChg chg="add mod">
          <ac:chgData name="Anna Ungrová" userId="f1ae05a9c3525a2e" providerId="LiveId" clId="{F16A5544-430C-7542-918B-ADDA24C119C4}" dt="2023-11-29T14:54:57.033" v="51" actId="1036"/>
          <ac:picMkLst>
            <pc:docMk/>
            <pc:sldMk cId="0" sldId="258"/>
            <ac:picMk id="3" creationId="{29036A32-D07B-4B0B-5903-C8BF5EFF6971}"/>
          </ac:picMkLst>
        </pc:picChg>
        <pc:picChg chg="add mod">
          <ac:chgData name="Anna Ungrová" userId="f1ae05a9c3525a2e" providerId="LiveId" clId="{F16A5544-430C-7542-918B-ADDA24C119C4}" dt="2023-11-29T14:54:27.294" v="44" actId="14100"/>
          <ac:picMkLst>
            <pc:docMk/>
            <pc:sldMk cId="0" sldId="258"/>
            <ac:picMk id="5" creationId="{E9E31C42-0D7B-775D-AD5F-D538F9052597}"/>
          </ac:picMkLst>
        </pc:picChg>
      </pc:sldChg>
      <pc:sldChg chg="addSp modSp mod">
        <pc:chgData name="Anna Ungrová" userId="f1ae05a9c3525a2e" providerId="LiveId" clId="{F16A5544-430C-7542-918B-ADDA24C119C4}" dt="2023-11-29T14:52:55.531" v="22" actId="1076"/>
        <pc:sldMkLst>
          <pc:docMk/>
          <pc:sldMk cId="0" sldId="259"/>
        </pc:sldMkLst>
        <pc:picChg chg="add mod">
          <ac:chgData name="Anna Ungrová" userId="f1ae05a9c3525a2e" providerId="LiveId" clId="{F16A5544-430C-7542-918B-ADDA24C119C4}" dt="2023-11-29T14:52:55.531" v="22" actId="1076"/>
          <ac:picMkLst>
            <pc:docMk/>
            <pc:sldMk cId="0" sldId="259"/>
            <ac:picMk id="4" creationId="{E239E28E-2E52-40FE-9DCE-41C69C824BE6}"/>
          </ac:picMkLst>
        </pc:picChg>
      </pc:sldChg>
      <pc:sldChg chg="addSp modSp">
        <pc:chgData name="Anna Ungrová" userId="f1ae05a9c3525a2e" providerId="LiveId" clId="{F16A5544-430C-7542-918B-ADDA24C119C4}" dt="2023-11-29T14:52:59.196" v="23"/>
        <pc:sldMkLst>
          <pc:docMk/>
          <pc:sldMk cId="0" sldId="260"/>
        </pc:sldMkLst>
        <pc:picChg chg="add mod">
          <ac:chgData name="Anna Ungrová" userId="f1ae05a9c3525a2e" providerId="LiveId" clId="{F16A5544-430C-7542-918B-ADDA24C119C4}" dt="2023-11-29T14:52:59.196" v="23"/>
          <ac:picMkLst>
            <pc:docMk/>
            <pc:sldMk cId="0" sldId="260"/>
            <ac:picMk id="5" creationId="{9E636D58-AC63-B7F8-DEB6-23FBF57A4E25}"/>
          </ac:picMkLst>
        </pc:picChg>
      </pc:sldChg>
      <pc:sldChg chg="addSp modSp">
        <pc:chgData name="Anna Ungrová" userId="f1ae05a9c3525a2e" providerId="LiveId" clId="{F16A5544-430C-7542-918B-ADDA24C119C4}" dt="2023-11-29T14:53:02.509" v="24"/>
        <pc:sldMkLst>
          <pc:docMk/>
          <pc:sldMk cId="0" sldId="261"/>
        </pc:sldMkLst>
        <pc:picChg chg="add mod">
          <ac:chgData name="Anna Ungrová" userId="f1ae05a9c3525a2e" providerId="LiveId" clId="{F16A5544-430C-7542-918B-ADDA24C119C4}" dt="2023-11-29T14:53:02.509" v="24"/>
          <ac:picMkLst>
            <pc:docMk/>
            <pc:sldMk cId="0" sldId="261"/>
            <ac:picMk id="5" creationId="{353CDA72-BFA8-7FC8-3A36-476A73FC8D5D}"/>
          </ac:picMkLst>
        </pc:picChg>
      </pc:sldChg>
      <pc:sldChg chg="addSp modSp mod">
        <pc:chgData name="Anna Ungrová" userId="f1ae05a9c3525a2e" providerId="LiveId" clId="{F16A5544-430C-7542-918B-ADDA24C119C4}" dt="2023-11-29T14:53:26.117" v="29" actId="113"/>
        <pc:sldMkLst>
          <pc:docMk/>
          <pc:sldMk cId="0" sldId="263"/>
        </pc:sldMkLst>
        <pc:spChg chg="mod">
          <ac:chgData name="Anna Ungrová" userId="f1ae05a9c3525a2e" providerId="LiveId" clId="{F16A5544-430C-7542-918B-ADDA24C119C4}" dt="2023-11-29T14:53:26.117" v="29" actId="113"/>
          <ac:spMkLst>
            <pc:docMk/>
            <pc:sldMk cId="0" sldId="263"/>
            <ac:spMk id="2" creationId="{798330AF-C8AF-D075-0AD6-C22383802F9E}"/>
          </ac:spMkLst>
        </pc:spChg>
        <pc:picChg chg="add mod">
          <ac:chgData name="Anna Ungrová" userId="f1ae05a9c3525a2e" providerId="LiveId" clId="{F16A5544-430C-7542-918B-ADDA24C119C4}" dt="2023-11-29T14:53:16.463" v="27" actId="1076"/>
          <ac:picMkLst>
            <pc:docMk/>
            <pc:sldMk cId="0" sldId="263"/>
            <ac:picMk id="3" creationId="{A46BF822-7002-BB4B-3249-A16B777656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5C1191EA-2E4A-13A3-C2AB-52C0CB275AEC}"/>
              </a:ext>
            </a:extLst>
          </p:cNvPr>
          <p:cNvGrpSpPr/>
          <p:nvPr/>
        </p:nvGrpSpPr>
        <p:grpSpPr>
          <a:xfrm>
            <a:off x="8" y="-8467"/>
            <a:ext cx="12191997" cy="6866467"/>
            <a:chOff x="8" y="-8467"/>
            <a:chExt cx="12191997" cy="6866467"/>
          </a:xfrm>
        </p:grpSpPr>
        <p:cxnSp>
          <p:nvCxnSpPr>
            <p:cNvPr id="3" name="Straight Connector 31">
              <a:extLst>
                <a:ext uri="{FF2B5EF4-FFF2-40B4-BE49-F238E27FC236}">
                  <a16:creationId xmlns:a16="http://schemas.microsoft.com/office/drawing/2014/main" id="{2FA96809-A64E-7B26-6D5D-93D4AF0700AF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82959BF5-C6AD-7E0F-8E2F-10E2340105BC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4A891478-C6F2-581B-8B5F-F26E0125280A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FC68A609-3CD7-A03C-0481-AF691EF1AD7D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7" name="Isosceles Triangle 26">
              <a:extLst>
                <a:ext uri="{FF2B5EF4-FFF2-40B4-BE49-F238E27FC236}">
                  <a16:creationId xmlns:a16="http://schemas.microsoft.com/office/drawing/2014/main" id="{D445CC57-98C5-B4DF-D5E1-66FA475FBD70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A24751C9-BC36-530B-6E30-7CD7469E4013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14FBBD6F-8043-7807-6B3E-AAFBE4F78EFA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496E1E7E-13A1-6B54-143A-AD13215CD5B5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1" name="Isosceles Triangle 30">
              <a:extLst>
                <a:ext uri="{FF2B5EF4-FFF2-40B4-BE49-F238E27FC236}">
                  <a16:creationId xmlns:a16="http://schemas.microsoft.com/office/drawing/2014/main" id="{65AADB04-D457-1A8A-BB07-43F24249536E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CF291E47-72E7-13F0-18BC-888E2F902413}"/>
                </a:ext>
              </a:extLst>
            </p:cNvPr>
            <p:cNvSpPr/>
            <p:nvPr/>
          </p:nvSpPr>
          <p:spPr>
            <a:xfrm rot="10799991">
              <a:off x="8" y="0"/>
              <a:ext cx="842592" cy="5666152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792EEA4D-E17D-BFE7-D5CE-F68CC1C7D4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BA3CF64-EA85-038D-B6A0-7940D85B2CD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2632FA2-05E2-8574-4C89-C65EFCB479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B1B80F-AE15-D749-AE7D-A6F87EE6517E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0D28585-D73D-A13B-0766-C8D06B0E40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8A0164A-076C-B9EB-2C52-786C50E0F6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78A44C-07EC-7A49-959E-ACD3BF48F2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334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9224F-CBAC-BBBE-73BD-CEC6A79DD7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7FA0D-1C1A-DE13-641D-45B873B68D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AE7F2-F033-D8F3-8680-61C99E3024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4CE814-7F99-A543-9B5D-7C050D360182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91F70-02C6-9442-EE71-A2B57B3635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D539A-0BE7-9EE0-FC32-9C2D8D50B6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22BBE3-6DB8-504B-9D15-E02FCC5FFD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3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D752-19A1-9FA2-3BC7-5E0802AB5D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D6398FA-5F99-422B-3085-44BBA797B8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66141" y="3632197"/>
            <a:ext cx="7224528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631614-9309-DCBF-9066-F27EC802D8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9ED420-94EB-C198-0B8D-6F6254C551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2B2F89-F82B-0044-95C5-7A53970A0F6B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FC4F9-EA78-ED15-6D1A-ECE5DEBCB3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78853E-2A67-36FB-57BE-1F42E5FD36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A6CE46-8E9D-7B4E-B338-25A4447CFFF9}" type="slidenum">
              <a:t>‹#›</a:t>
            </a:fld>
            <a:endParaRPr lang="en-US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B9ECDE46-00BB-B333-0574-28E3E2BABCEC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BD172AD4-4855-F1C1-219D-DE59696EB0A8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  <a:endParaRPr lang="en-US" sz="1800" b="0" i="0" u="none" strike="noStrike" kern="1200" cap="none" spc="0" baseline="0">
              <a:solidFill>
                <a:srgbClr val="C0E474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1382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DCFE-162D-C6DA-1541-800AD6117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931990"/>
            <a:ext cx="8596667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94BC6-BA7A-E524-DF81-1409941C36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96EE0-7867-9098-EF2C-871404B696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E65ECA-E92A-524A-AA0F-505E24A9C2AE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DD2EE-EB8F-B3E7-5B4D-9413DB7DD6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1A933-C026-BE9F-2AF4-4D7E9EC9D6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7CA70C-5B98-434F-A418-E2FA6328FDA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26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B7F8-9174-F40A-59A4-2D40CCC601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B4EE54A-B8F0-9487-9CF9-C29D70F2DC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72CB311-7592-033F-A150-9A16F937DF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0363BE-B81F-8357-13F6-947D43C885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580BF4-ABD7-D44F-9C76-E329981B7922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ACC805-685E-5FF0-CC92-91CCA3667E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B25A3A-C468-15A9-587E-C44AA594CE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73BF4C-45AB-7E45-87DE-98E5A360872E}" type="slidenum">
              <a:t>‹#›</a:t>
            </a:fld>
            <a:endParaRPr lang="en-US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63137396-9595-8ECE-35F1-E7986EF9DE3B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63D12199-27F3-F53E-3F93-DBB69D88D12D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1760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6C7F4-6D7A-E7B8-8FBE-2F3709C0A5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8588200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B56D193-EEED-8FC7-829F-BB6F60480D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90C226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6899FC5-18B7-C3A1-15BD-496089430A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A4FB4A-A388-0782-0E10-5BEB9B375C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E2853E-4C27-4748-A62F-7074D9D049BE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F1E367-A8D9-7417-EF04-31C1F32A9C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3F5E08-9135-6D3F-8FFD-88BB30CF384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31B178-7F62-154D-93D6-FD28E67219D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3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8881-F599-D205-1D51-A3CF93EDFA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040B2-6D29-426C-EE7C-0314558D08C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9F0CC-2CEC-7BD9-3C8E-5A6BA3A088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CCFB05-F9D2-CD4E-9031-F28C94B3E2CE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0314-D79B-0870-2AE7-66AF9A862D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8A2E5-2308-3546-E1BC-2B3CE8453F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0FF1F7-CE31-CC43-938C-ACC47894D0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7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81B1B-C38E-3939-15CE-5EDF250985E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967670" y="609603"/>
            <a:ext cx="1304739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401FF-9E03-11A5-35ED-63BC0E8DFE0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77332" y="609603"/>
            <a:ext cx="7060146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24E09-E0A2-C01C-50EF-229EC18D84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016496-9F0D-6C42-9730-0B589E83E64E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D63BB-46E4-BED5-BFFA-07A1CE4650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42D41-ADE5-B4A8-BC7D-E36E7CDA21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B59B7E-0034-BB45-A89A-8174F27C47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6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93ED-5D94-6E46-3C7D-B6824AA591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83DBC-B20F-7794-10CA-A45889940B5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A533D-0A00-0938-BFCF-5E79ABB685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B55030-7560-7E4A-95AE-D68E3D9A63AC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E0D8-23E4-BDB2-0171-143F7FC109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A5C45-6390-06EA-3288-E6D3874D37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516245-0E0C-F54C-AAE5-C83EC66306F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5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F0EF-895E-8D3F-1FCC-FE413C443D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2700863"/>
            <a:ext cx="8596667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78F4D-5B6D-0A22-737B-7904944E8B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4527450"/>
            <a:ext cx="8596667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14B9C-1460-3F5A-E712-1AEDCC3782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EA74F1-5263-8544-A77B-5F9027504148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393CC-7EF2-9E04-5D3B-D4CDB61F8B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F75F6-5AB6-3410-55F7-C25486ACF8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A5FF37-C3A6-C148-A3EE-54C3F08F5F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4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F59AA-0D25-236C-9EF0-7082926E70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EE3FF-B0DA-1E31-9718-B525F62CB1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F8E80-E058-89AA-DDBF-38DDB6C5C76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28C6B-7F5B-AB8F-48A1-1536E9205E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980861-8614-0D41-8C14-BDCD34CB9622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114E4-A94F-90A4-C925-ADA534A8A5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7D02A-CE9A-FEEA-F05D-AB9C702368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8AE4D6-1B99-FD4A-9B15-C56166F649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8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7C02F-D5CC-DD35-D456-18148E5E02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C0B91-8130-27E9-F1E5-1E9728832F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5741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09122-40D2-5FC2-E939-B03A15D4F23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75741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A9C99-77E4-E589-6767-D8301E28114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088379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202D3-2488-F9C3-9AB5-22CA5FCB200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088379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EB4679-44AE-4144-51ED-B5F0E73A85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682997-8819-B949-9F03-06F672885E8F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E71010-6CFF-3C69-F5EF-8C69F66F78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3FCDB9-388C-2B8E-C96A-27F1C403ED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96FE18-3042-094B-89B7-4A4E5D83A3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2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9868-19DC-A897-10D9-3EF2E2EB7CD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E204F-8FF3-7087-0165-6158AC25D9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D9709B-3D82-6E49-9DC3-C6485E6A1486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1EE5D-5987-C904-E6C6-D9AE13A450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1287D-1650-BDF6-F561-B6C28DE39A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C0F079-1801-E240-B5B9-74F066DAFC5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0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2F920-E9EE-77BD-C3D7-725A335220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A24B70-DDB1-E143-9676-3FD4E06AFFCF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B0E4CF-3D0D-60A0-D385-65F76E9BC2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B9644-97F1-B82D-D3FB-7E80DC27A7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DBACE2-E235-9C4B-A2B2-4E95551DF5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75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BD41-903D-4AA3-0C80-ADB165D713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498601"/>
            <a:ext cx="3854525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3264E-BA87-ABC9-152C-D87B04B624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0457" y="514926"/>
            <a:ext cx="4513542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ECDF0-CE78-30D3-A011-92ABFD9B64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2777069"/>
            <a:ext cx="3854525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6196D-1EF6-3D38-A226-A40AEDD7CB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25D2FF-755F-CF4A-A886-8C74EF223DA5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9B5CD-B896-A59B-577B-12534FFEC5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FE091-BE99-BCAF-493D-BCA968DA5E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3FA359-F741-BE4B-A581-F0F59DB85F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1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EF120-A3B3-A81B-B029-E95F78156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4800600"/>
            <a:ext cx="8596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BCAD2-B5F5-8EE6-3160-62C1626197C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77332" y="609603"/>
            <a:ext cx="8596667" cy="3845719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D3ABD-0E84-B856-23D3-0EF1D99111D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5367335"/>
            <a:ext cx="8596667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8ECDB-452C-7EB5-9F3A-4ABFB8F356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880D1F-1FCE-6845-83EB-0BA7E8A5FC66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090D9-BB67-3AFC-9736-9B05902B35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F515C-8C80-4770-34A5-57B5F5D09D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BBA8A0-1E40-0349-ABED-B7881CDFC3E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5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E2FB906D-E4DF-4C2B-C240-1CC0974322CE}"/>
              </a:ext>
            </a:extLst>
          </p:cNvPr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>
              <a:extLst>
                <a:ext uri="{FF2B5EF4-FFF2-40B4-BE49-F238E27FC236}">
                  <a16:creationId xmlns:a16="http://schemas.microsoft.com/office/drawing/2014/main" id="{AD285765-6328-1C8C-74A0-4A0433F23920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EA4E6357-ADC8-A81D-F024-F56D88695CF4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C14221AE-CF87-CC9A-A643-16AB28B5DAF1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2B0AF33A-1308-B0EE-398F-9102F42853FA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5B854EDB-7A47-4213-0FA2-CF982692EB75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B7621EB1-DBF9-1899-E700-B38A676C91CE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21105FD1-C30B-1925-DD7D-35A2720BACB4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F93FF448-F405-04C1-07FE-6EAFEA98FB17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1" name="Isosceles Triangle 27">
              <a:extLst>
                <a:ext uri="{FF2B5EF4-FFF2-40B4-BE49-F238E27FC236}">
                  <a16:creationId xmlns:a16="http://schemas.microsoft.com/office/drawing/2014/main" id="{54D995FF-E8C6-DE45-04FF-D899DFA437BB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2" name="Isosceles Triangle 28">
              <a:extLst>
                <a:ext uri="{FF2B5EF4-FFF2-40B4-BE49-F238E27FC236}">
                  <a16:creationId xmlns:a16="http://schemas.microsoft.com/office/drawing/2014/main" id="{28B90273-6552-E2AD-3CF4-D0C11DC1BE42}"/>
                </a:ext>
              </a:extLst>
            </p:cNvPr>
            <p:cNvSpPr/>
            <p:nvPr/>
          </p:nvSpPr>
          <p:spPr>
            <a:xfrm>
              <a:off x="0" y="4013201"/>
              <a:ext cx="448732" cy="2844798"/>
            </a:xfrm>
            <a:custGeom>
              <a:avLst>
                <a:gd name="f8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</p:grp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F7DE4EE-47FB-5952-6C61-1A58DF5E37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C85706-037F-73ED-57EF-E03C222A26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79579FB-C940-65FE-4173-F9473F620DF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F4FCFE06-8D34-114B-9CDD-0C15E22D9B0D}" type="datetime1">
              <a:rPr lang="en-US"/>
              <a:pPr lvl="0"/>
              <a:t>11/29/23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4880E2F-9792-3745-53B9-89624B376E4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6881415-BD45-499C-1C9A-2E72FB72A16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2A827F2F-FE0E-5D40-88A7-406AB85EFDDC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36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80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6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40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7FFBD-1C47-D0F1-E317-8D3FB0D2123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47247" y="403122"/>
            <a:ext cx="9920746" cy="3106838"/>
          </a:xfrm>
        </p:spPr>
        <p:txBody>
          <a:bodyPr/>
          <a:lstStyle/>
          <a:p>
            <a:pPr lvl="0"/>
            <a:r>
              <a:rPr lang="cs-CZ" b="1"/>
              <a:t>    Kompostéry GreenGood</a:t>
            </a:r>
            <a:br>
              <a:rPr lang="cs-CZ"/>
            </a:b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5E414F-0FE7-E4D3-8E38-EB910F43736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291483" cy="2051511"/>
          </a:xfrm>
        </p:spPr>
        <p:txBody>
          <a:bodyPr/>
          <a:lstStyle/>
          <a:p>
            <a:pPr lvl="0"/>
            <a:r>
              <a:rPr lang="cs-CZ" sz="3600" b="1"/>
              <a:t>PŘEDCHÁZÍME VZNIKU ODPADU</a:t>
            </a:r>
          </a:p>
          <a:p>
            <a:pPr lvl="0"/>
            <a:endParaRPr lang="cs-CZ"/>
          </a:p>
          <a:p>
            <a:pPr lvl="0"/>
            <a:r>
              <a:rPr lang="cs-CZ"/>
              <a:t>Dekos R s.r.o.</a:t>
            </a:r>
          </a:p>
          <a:p>
            <a:pPr lvl="0"/>
            <a:r>
              <a:rPr lang="cs-CZ"/>
              <a:t>Michal Jiráň</a:t>
            </a:r>
            <a:endParaRPr lang="en-US"/>
          </a:p>
        </p:txBody>
      </p:sp>
      <p:pic>
        <p:nvPicPr>
          <p:cNvPr id="4" name="Obrázek 3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EBD14177-5851-0C6A-433D-4D144F7F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1" y="5896464"/>
            <a:ext cx="1992733" cy="764631"/>
          </a:xfrm>
          <a:prstGeom prst="rect">
            <a:avLst/>
          </a:prstGeom>
        </p:spPr>
      </p:pic>
      <p:pic>
        <p:nvPicPr>
          <p:cNvPr id="5" name="Obrázek 4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1DFDC103-B1F6-95CB-1DCE-B03025F3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13" y="247226"/>
            <a:ext cx="1992733" cy="7646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E4E17-F258-32C7-AD8C-1593AC43FB3B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 sz="1800" b="1" dirty="0">
                <a:latin typeface="Arial" pitchFamily="34"/>
                <a:cs typeface="Times New Roman" pitchFamily="18"/>
              </a:rPr>
              <a:t>Technologie zpracování </a:t>
            </a:r>
            <a:r>
              <a:rPr lang="cs-CZ" sz="1800" b="1" dirty="0" err="1">
                <a:latin typeface="Arial" pitchFamily="34"/>
                <a:cs typeface="Times New Roman" pitchFamily="18"/>
              </a:rPr>
              <a:t>gastroodpadu</a:t>
            </a:r>
            <a:r>
              <a:rPr lang="cs-CZ" sz="1800" b="1" dirty="0">
                <a:latin typeface="Arial" pitchFamily="34"/>
                <a:cs typeface="Times New Roman" pitchFamily="18"/>
              </a:rPr>
              <a:t> přímo v místě jeho vzniku. Zařízení předchází vzniku odpadu tím, že v uzavřeném technologickém procesu pomocí mikroorganismů přemění </a:t>
            </a:r>
            <a:r>
              <a:rPr lang="cs-CZ" sz="1800" b="1" dirty="0" err="1">
                <a:latin typeface="Arial" pitchFamily="34"/>
                <a:cs typeface="Times New Roman" pitchFamily="18"/>
              </a:rPr>
              <a:t>gastroodpad</a:t>
            </a:r>
            <a:r>
              <a:rPr lang="cs-CZ" sz="1800" b="1" dirty="0">
                <a:latin typeface="Arial" pitchFamily="34"/>
                <a:cs typeface="Times New Roman" pitchFamily="18"/>
              </a:rPr>
              <a:t> na organický kompost.</a:t>
            </a:r>
            <a:br>
              <a:rPr lang="en-US" sz="1800" b="1" dirty="0">
                <a:latin typeface="Arial" pitchFamily="34"/>
                <a:cs typeface="Times New Roman" pitchFamily="18"/>
              </a:rPr>
            </a:br>
            <a:endParaRPr lang="en-US" b="1" dirty="0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3B7BCF02-E2CB-6D5E-BCD2-6D63D24DC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281" y="4138606"/>
            <a:ext cx="3238503" cy="2009778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D7E91307-F67D-4440-6EB8-6A22ED1EC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45" y="4218680"/>
            <a:ext cx="3238503" cy="2009778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5D97277B-D273-1901-F29B-E82559E889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53" b="29247"/>
          <a:stretch>
            <a:fillRect/>
          </a:stretch>
        </p:blipFill>
        <p:spPr>
          <a:xfrm>
            <a:off x="822800" y="3940968"/>
            <a:ext cx="3238503" cy="228749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7" name="Obrázek 6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EBD997FB-CB85-D92B-900C-12B4B1005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13" y="247226"/>
            <a:ext cx="1992733" cy="7646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07978E-AC66-294C-2CA0-61B72BF42173}"/>
              </a:ext>
            </a:extLst>
          </p:cNvPr>
          <p:cNvSpPr txBox="1"/>
          <p:nvPr/>
        </p:nvSpPr>
        <p:spPr>
          <a:xfrm>
            <a:off x="1081012" y="1898965"/>
            <a:ext cx="5928850" cy="258531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Princip technologie</a:t>
            </a: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 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Unikátní know-how kompostovací technologie, která spolu s automaticky řízenými teplotními cykly využívá účinku extrémně odolných mikroorganismů.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 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Times New Roman" pitchFamily="18"/>
                <a:cs typeface="Times New Roman" pitchFamily="18"/>
              </a:rPr>
              <a:t>Jejich schopnost působit i v extrémních podmínkách umožňuje urychlení procesu kompostování, přičemž doba redukce bioodpadu o 90% nepřesahuje 24 hodin! 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</p:txBody>
      </p:sp>
      <p:pic>
        <p:nvPicPr>
          <p:cNvPr id="3" name="Obrázek 2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A462BA90-86AB-E120-86C4-0A751AC2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2" y="109440"/>
            <a:ext cx="1992733" cy="764631"/>
          </a:xfrm>
          <a:prstGeom prst="rect">
            <a:avLst/>
          </a:prstGeom>
        </p:spPr>
      </p:pic>
      <p:pic>
        <p:nvPicPr>
          <p:cNvPr id="5" name="Obrázek 4" descr="Obsah obrázku text, prášek&#10;&#10;Popis byl vytvořen automaticky">
            <a:extLst>
              <a:ext uri="{FF2B5EF4-FFF2-40B4-BE49-F238E27FC236}">
                <a16:creationId xmlns:a16="http://schemas.microsoft.com/office/drawing/2014/main" id="{4C11A528-4A78-E9BC-6AE0-AEBAC921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862" y="1477125"/>
            <a:ext cx="257175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2D29C19-E815-2F56-B6FA-A4AEC25DC216}"/>
              </a:ext>
            </a:extLst>
          </p:cNvPr>
          <p:cNvSpPr txBox="1"/>
          <p:nvPr/>
        </p:nvSpPr>
        <p:spPr>
          <a:xfrm>
            <a:off x="757086" y="1484674"/>
            <a:ext cx="10245211" cy="452431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Zefektivnění zařízení v roce 2023 zlepšením technických vlastností zařízení vedlo ke snížení energetické náročnosti celého procesu.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Zlepšení izolace zařízení: </a:t>
            </a: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Jedním z prvních kroků bylo zlepšení izolačních vlastností kompostovacího zařízení. Díky lepší izolaci se minimalizuje ztráta tepla, což pomáhá udržet optimální teplotu pro kompostování a zároveň snižuje energetickou náročnost procesu.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Úprava dynamiky míchání: </a:t>
            </a: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Dalším významným krokem byla úprava dynamiky rotoru a míchadla. Tato úprava umožnila efektivnější míchání kompostu, což má za následek rychlejší rozklad organického materiálu. To nejenže snižuje dobu potřebnou k dokončení procesu, ale také pomáhá snížit energetickou spotřebu.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Systémový software automatického řízení: </a:t>
            </a: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K tomu, aby byl proces kompostování co nejefektivnější, byl implementován systémový software automatického řízení. Tento systém sám monitoruje a upravuje různé parametry procesu, včetně míchání a teploty. Díky tomu lze dosáhnout optimálního výsledku s minimálním zásahem od obsluhy.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C37075-7F45-094A-6A7E-8D44EBCF863A}"/>
              </a:ext>
            </a:extLst>
          </p:cNvPr>
          <p:cNvSpPr txBox="1"/>
          <p:nvPr/>
        </p:nvSpPr>
        <p:spPr>
          <a:xfrm>
            <a:off x="3834582" y="491608"/>
            <a:ext cx="3588773" cy="40011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GreenGood 2023 rokem inovací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pic>
        <p:nvPicPr>
          <p:cNvPr id="4" name="Obrázek 3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036EDCE3-BFB3-D480-C6E5-7D41A58A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2" y="109440"/>
            <a:ext cx="1992733" cy="7646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>
            <a:extLst>
              <a:ext uri="{FF2B5EF4-FFF2-40B4-BE49-F238E27FC236}">
                <a16:creationId xmlns:a16="http://schemas.microsoft.com/office/drawing/2014/main" id="{0E521F57-7A21-BB30-8DF6-FE86514888BF}"/>
              </a:ext>
            </a:extLst>
          </p:cNvPr>
          <p:cNvSpPr txBox="1"/>
          <p:nvPr/>
        </p:nvSpPr>
        <p:spPr>
          <a:xfrm>
            <a:off x="1150370" y="1238865"/>
            <a:ext cx="8750707" cy="175432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Díky těmto inovacím se podařilo snížit energetickou náročnost procesu kompostování o polovinu. Tímto způsobem byly dosaženy významné úspory energie, což přispělo k ekonomičtějšímu provozu zařízení. Navíc tato vylepšení pomáhají uživatelům plnit legislativní požadavky ohledně správy odpadu a zajišťují soulad s právními předpisy. To všechno přispívá k ochraně životního prostředí a konkurenceschopnosti kompostovacích zařízení na trhu.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CC421C2E-D670-242B-F3E1-784DD49AD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651" y="3972537"/>
            <a:ext cx="1425366" cy="142536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3F92C97F-5754-29BF-0941-FAA875A0D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4">
            <a:off x="2376233" y="2979070"/>
            <a:ext cx="2699564" cy="3599425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Obrázek 4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8FFF631D-62DD-0D75-DD45-3C0F71DB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2" y="109440"/>
            <a:ext cx="1992733" cy="7646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064F50D-2693-E7F2-88AE-2E1C78600A56}"/>
              </a:ext>
            </a:extLst>
          </p:cNvPr>
          <p:cNvSpPr txBox="1"/>
          <p:nvPr/>
        </p:nvSpPr>
        <p:spPr>
          <a:xfrm>
            <a:off x="1514173" y="867207"/>
            <a:ext cx="8259098" cy="175432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               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Kompostéry a koncept Zero Waste - řešení kompostovatelných obalů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rPr>
              <a:t>Zero waste znamená život bez odpadu, a kompostéry Greengood hrají klíčovou roli v tomto konceptu tím, že pomáhají zužitkovat bioodpad, včetně použitých rozložitelných obalů. Tyto obaly, pokud jsou zpracovávány správným způsobem, představují minimální zátěž pro životní prostředí a v konečné podobě kompostu přinášejí prospěch půdě.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69116B-226A-FE52-166A-64D2EA18B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81" r="21098"/>
          <a:stretch>
            <a:fillRect/>
          </a:stretch>
        </p:blipFill>
        <p:spPr>
          <a:xfrm>
            <a:off x="881216" y="3312971"/>
            <a:ext cx="4418371" cy="1553995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65B2C4B-CBA6-AE8A-1AEF-34A49D4440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64"/>
          <a:stretch>
            <a:fillRect/>
          </a:stretch>
        </p:blipFill>
        <p:spPr>
          <a:xfrm>
            <a:off x="4748982" y="4251960"/>
            <a:ext cx="5102946" cy="217462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Obrázek 4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9719BEB9-DA11-5000-9963-271C5D27F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2" y="109440"/>
            <a:ext cx="1992733" cy="7646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C49B7E5-2ECC-E5BA-0D94-F32702B8924A}"/>
              </a:ext>
            </a:extLst>
          </p:cNvPr>
          <p:cNvSpPr txBox="1"/>
          <p:nvPr/>
        </p:nvSpPr>
        <p:spPr>
          <a:xfrm>
            <a:off x="422791" y="127814"/>
            <a:ext cx="11346423" cy="664797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  </a:t>
            </a:r>
            <a:r>
              <a:rPr lang="en-US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Desatero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DŮVODŮ PROČ </a:t>
            </a:r>
            <a:r>
              <a:rPr lang="cs-CZ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GreenGood</a:t>
            </a: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Unikátní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Technologie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Kompostéry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GreenGood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využívají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revoluční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technologii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s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výjimečně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odolnými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mikroorganismy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které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jsou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schopny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růst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v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extrémních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podmínkách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přežít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nedostatku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potravy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vzduchu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nebo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nízkých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teplotách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Tyto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mikroorganismy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stačí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přidat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do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kompostéru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jednou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potřeba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je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opakovaně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doplňovat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Redukce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Odpadu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za 24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Hodin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Během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procesu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kompostování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dochází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k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úžasnému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snížení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objemu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biologického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až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o 90 %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během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jednoho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dne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!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Bezpečné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Zpracování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Masa a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Živočišných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Zbytků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Zařízení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splňují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přísné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legislativní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požadavky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zpracování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vedlejších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živočišných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produktů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Vysoké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teploty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uvnitř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kompostéru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brání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tvorbě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patogenů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dalších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nežádoucích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organismů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Optimalizace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Nákladů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Vysoká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rychlost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recyklace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redukce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objemu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umožňuje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zpracovávání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velkého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množství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přímo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místě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jeho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vzniku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Tím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se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minimalizují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náklady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spojené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s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manipulací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skladováním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v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chladicích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boxech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tříděním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odvozem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Intuitivní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Ovládání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Provoz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kompostérů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je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plně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automatický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jeho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obsluha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je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velmi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jednoduchá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Operátoři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pouze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vkládají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biologický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do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kompostérů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vyprazdňují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je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podle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potřeby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s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důležitými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informacemi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dostupnými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kontrolním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panelu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Flexibilní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Provoz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Provoz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kompostérů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vázán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pevným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harmonogramem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Biologický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lze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vkládat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několikrát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denně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podle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aktuální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potřeby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Zařízení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je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nastavitelné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pro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optimální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výkon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s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ohledem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různé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typy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biologického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Nízká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Energetická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Náročnost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Efektivita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mikroorganismů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zajišťuje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nízké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jednotkové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náklady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zpracování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biologického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Kompostéry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přecházejí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do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úsporného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režimu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ukončení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procesu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nebo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nižším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vytížení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což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šetří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elektrickou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energii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Čistý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Provoz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Recyklace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probíhá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v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utěsněné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kompostovací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nádrži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kde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se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uvolňují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pouze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H2O a CO2. Tyto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plyny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jsou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odváděny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prostřednictvím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uhlíkových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filtrů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což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také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zajišťuje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eliminaci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nepříjemných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pachů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Provoz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kompostérů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nepotřebuje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připojení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k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vodnímu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zdroji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Šetrnost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K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Životnímu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Prostředí</a:t>
            </a: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: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Kompostování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předchází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vytváření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podílí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se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uzavírání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oběhu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potravin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což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je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známé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jako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"Closed Loop".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Tím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se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minimalizuje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skládkování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odpadů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a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umožňuje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jejich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zpracování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na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užitečný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,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který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lze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vrátit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zpět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do </a:t>
            </a:r>
            <a:r>
              <a:rPr lang="en-US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přírody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.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>
            <a:extLst>
              <a:ext uri="{FF2B5EF4-FFF2-40B4-BE49-F238E27FC236}">
                <a16:creationId xmlns:a16="http://schemas.microsoft.com/office/drawing/2014/main" id="{798330AF-C8AF-D075-0AD6-C22383802F9E}"/>
              </a:ext>
            </a:extLst>
          </p:cNvPr>
          <p:cNvSpPr txBox="1"/>
          <p:nvPr/>
        </p:nvSpPr>
        <p:spPr>
          <a:xfrm>
            <a:off x="3749057" y="2274840"/>
            <a:ext cx="6096003" cy="230832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Dekos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R, </a:t>
            </a:r>
            <a:r>
              <a:rPr lang="en-US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s.r.o.</a:t>
            </a: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Voděradská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2152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251 01 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Říčany</a:t>
            </a:r>
            <a:endParaRPr lang="cs-CZ" sz="1800" b="0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www.greengood.cz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Tel.: +420 777 859 656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/>
              </a:rPr>
              <a:t>Email: 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Trebuchet MS"/>
              </a:rPr>
              <a:t>kompostery@dekos-r.cz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Trebuchet MS"/>
            </a:endParaRPr>
          </a:p>
        </p:txBody>
      </p:sp>
      <p:pic>
        <p:nvPicPr>
          <p:cNvPr id="3" name="Obrázek 2" descr="Obsah obrázku Písmo, text, logo, Grafika&#10;&#10;Popis byl vytvořen automaticky">
            <a:extLst>
              <a:ext uri="{FF2B5EF4-FFF2-40B4-BE49-F238E27FC236}">
                <a16:creationId xmlns:a16="http://schemas.microsoft.com/office/drawing/2014/main" id="{8E258FB3-D414-62C7-169C-E25F7C01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2" y="109440"/>
            <a:ext cx="1992733" cy="7646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3020</TotalTime>
  <Words>734</Words>
  <Application>Microsoft Macintosh PowerPoint</Application>
  <PresentationFormat>Širokoúhlá obrazovka</PresentationFormat>
  <Paragraphs>51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Fazeta</vt:lpstr>
      <vt:lpstr>    Kompostéry GreenGood </vt:lpstr>
      <vt:lpstr>Technologie zpracování gastroodpadu přímo v místě jeho vzniku. Zařízení předchází vzniku odpadu tím, že v uzavřeném technologickém procesu pomocí mikroorganismů přemění gastroodpad na organický kompost.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Kompostéry GreenGood</dc:title>
  <dc:creator>Petr KOhout</dc:creator>
  <cp:lastModifiedBy>Michal Jiráň</cp:lastModifiedBy>
  <cp:revision>8</cp:revision>
  <dcterms:created xsi:type="dcterms:W3CDTF">2023-11-24T16:24:20Z</dcterms:created>
  <dcterms:modified xsi:type="dcterms:W3CDTF">2023-11-29T15:12:58Z</dcterms:modified>
</cp:coreProperties>
</file>