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58" r:id="rId3"/>
    <p:sldId id="256" r:id="rId4"/>
    <p:sldId id="259" r:id="rId5"/>
    <p:sldId id="257" r:id="rId6"/>
    <p:sldId id="262" r:id="rId7"/>
    <p:sldId id="260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5D33F-DC65-4EF2-B53B-129D31869AF5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CBCB8-65BF-48DD-B192-45AB6BFC9DA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CBCB8-65BF-48DD-B192-45AB6BFC9DA3}" type="slidenum">
              <a:rPr lang="cs-CZ" smtClean="0"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CBCB8-65BF-48DD-B192-45AB6BFC9DA3}" type="slidenum">
              <a:rPr lang="cs-CZ" smtClean="0"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CBCB8-65BF-48DD-B192-45AB6BFC9DA3}" type="slidenum">
              <a:rPr lang="cs-CZ" smtClean="0"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CBCB8-65BF-48DD-B192-45AB6BFC9DA3}" type="slidenum">
              <a:rPr lang="cs-CZ" smtClean="0"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CBCB8-65BF-48DD-B192-45AB6BFC9DA3}" type="slidenum">
              <a:rPr lang="cs-CZ" smtClean="0"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CBCB8-65BF-48DD-B192-45AB6BFC9DA3}" type="slidenum">
              <a:rPr lang="cs-CZ" smtClean="0"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CBCB8-65BF-48DD-B192-45AB6BFC9DA3}" type="slidenum">
              <a:rPr lang="cs-CZ" smtClean="0"/>
              <a:t>7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Graf_aplikace_Microsoft_Office_Excel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288032" y="260648"/>
            <a:ext cx="9684568" cy="2016224"/>
          </a:xfrm>
        </p:spPr>
        <p:txBody>
          <a:bodyPr>
            <a:noAutofit/>
          </a:bodyPr>
          <a:lstStyle/>
          <a:p>
            <a:r>
              <a:rPr lang="cs-CZ" sz="6500" b="1" dirty="0" smtClean="0"/>
              <a:t>Odrůda bramboru Val </a:t>
            </a:r>
            <a:r>
              <a:rPr lang="cs-CZ" sz="6500" b="1" dirty="0" err="1" smtClean="0"/>
              <a:t>Blue</a:t>
            </a:r>
            <a:r>
              <a:rPr lang="cs-CZ" sz="6500" b="1" dirty="0" smtClean="0"/>
              <a:t> </a:t>
            </a:r>
            <a:endParaRPr lang="cs-CZ" sz="65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3554" name="Picture 2" descr="E:\Documents\Dokumenty\staré s agendou\agenda\logoVUB\VÚB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9144000" cy="2246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74638" y="0"/>
            <a:ext cx="94265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Domkarova\Desktop\Inovace 2019\Val Bl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4097" name="Object 1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097" name="Graf" r:id="rId4" imgW="6000750" imgH="339099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C:\Users\Domkarova\Desktop\Inovace 2019\zlaty_klas_2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-35305"/>
            <a:ext cx="5040560" cy="7132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 smtClean="0"/>
              <a:t>     V </a:t>
            </a:r>
            <a:r>
              <a:rPr lang="cs-CZ" dirty="0" smtClean="0"/>
              <a:t>ČR nebyla doposud registrována žádná odrůda s barevně zbarvenou dužninou pro přímý konzum. Jedná se sice o druhou takto zbarvenou odrůdu, ale první odrůda nebyla registrována pro přímý konzum, až Val </a:t>
            </a:r>
            <a:r>
              <a:rPr lang="cs-CZ" dirty="0" err="1" smtClean="0"/>
              <a:t>Blue</a:t>
            </a:r>
            <a:r>
              <a:rPr lang="cs-CZ" dirty="0" smtClean="0"/>
              <a:t>, která vychází právě z odrůdy </a:t>
            </a:r>
            <a:r>
              <a:rPr lang="cs-CZ" dirty="0" err="1" smtClean="0"/>
              <a:t>Valfi</a:t>
            </a:r>
            <a:r>
              <a:rPr lang="cs-CZ" dirty="0" smtClean="0"/>
              <a:t>. Ústřední kontrolní a zkušební ústav zemědělský </a:t>
            </a:r>
            <a:r>
              <a:rPr lang="cs-CZ" dirty="0" err="1" smtClean="0"/>
              <a:t>č.j</a:t>
            </a:r>
            <a:r>
              <a:rPr lang="cs-CZ" dirty="0" smtClean="0"/>
              <a:t>. UKZUZ 034976/2017 rozhodl, že odrůda bramboru VÚB 7.14/3, číslo odrůdy SLT027979, se registruje po názvem Val </a:t>
            </a:r>
            <a:r>
              <a:rPr lang="cs-CZ" dirty="0" err="1" smtClean="0"/>
              <a:t>Blue</a:t>
            </a:r>
            <a:r>
              <a:rPr lang="cs-CZ" dirty="0" smtClean="0"/>
              <a:t>. Odrůdový úřad společenství potvrdil udělení odrůdového práva společenství na základě rozhodnutí číslo EU 50262 ze dne 01/10/2018, které bylo učiněno v souladu s nařízením rady (ES) č. 2100/94 o odrůdových právech společenství, s účinkem od data rozhodnutí, žadateli Výzkumnému ústavu bramborářskému Havlíčkův Brod, s.r.o.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1513" y="-243407"/>
            <a:ext cx="5068366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20</Words>
  <Application>Microsoft Office PowerPoint</Application>
  <PresentationFormat>Předvádění na obrazovce (4:3)</PresentationFormat>
  <Paragraphs>9</Paragraphs>
  <Slides>7</Slides>
  <Notes>7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9" baseType="lpstr">
      <vt:lpstr>Motiv sady Office</vt:lpstr>
      <vt:lpstr>Graf aplikace Microsoft Office Excel</vt:lpstr>
      <vt:lpstr>Odrůda bramboru Val Blue </vt:lpstr>
      <vt:lpstr>Snímek 2</vt:lpstr>
      <vt:lpstr>Snímek 3</vt:lpstr>
      <vt:lpstr>Snímek 4</vt:lpstr>
      <vt:lpstr>Snímek 5</vt:lpstr>
      <vt:lpstr>Snímek 6</vt:lpstr>
      <vt:lpstr>Snímek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Domkarova</dc:creator>
  <cp:lastModifiedBy>Domkarova</cp:lastModifiedBy>
  <cp:revision>5</cp:revision>
  <dcterms:created xsi:type="dcterms:W3CDTF">2019-11-20T13:27:20Z</dcterms:created>
  <dcterms:modified xsi:type="dcterms:W3CDTF">2019-11-20T14:02:48Z</dcterms:modified>
</cp:coreProperties>
</file>