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91" r:id="rId4"/>
    <p:sldId id="293" r:id="rId5"/>
    <p:sldId id="295" r:id="rId6"/>
    <p:sldId id="294" r:id="rId7"/>
    <p:sldId id="320" r:id="rId8"/>
    <p:sldId id="319" r:id="rId9"/>
    <p:sldId id="334" r:id="rId10"/>
    <p:sldId id="331" r:id="rId11"/>
    <p:sldId id="333" r:id="rId12"/>
    <p:sldId id="332" r:id="rId13"/>
    <p:sldId id="335" r:id="rId14"/>
    <p:sldId id="325" r:id="rId15"/>
    <p:sldId id="318" r:id="rId16"/>
    <p:sldId id="288" r:id="rId17"/>
  </p:sldIdLst>
  <p:sldSz cx="12192000" cy="6858000"/>
  <p:notesSz cx="6858000" cy="9144000"/>
  <p:embeddedFontLst>
    <p:embeddedFont>
      <p:font typeface="Raleway Light" charset="-18"/>
      <p:regular r:id="rId18"/>
      <p:italic r:id="rId19"/>
    </p:embeddedFont>
    <p:embeddedFont>
      <p:font typeface="Raleway Medium" charset="-18"/>
      <p:regular r:id="rId20"/>
      <p:italic r:id="rId21"/>
    </p:embeddedFont>
    <p:embeddedFont>
      <p:font typeface="Raleway" charset="-18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charset="0"/>
      <p:regular r:id="rId30"/>
      <p:italic r:id="rId3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C2036"/>
    <a:srgbClr val="AAA9AA"/>
    <a:srgbClr val="3F5E78"/>
    <a:srgbClr val="31548C"/>
    <a:srgbClr val="215C9B"/>
    <a:srgbClr val="286EBA"/>
    <a:srgbClr val="17406C"/>
    <a:srgbClr val="ABAAAB"/>
    <a:srgbClr val="FF99FF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36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6.svg"/><Relationship Id="rId1" Type="http://schemas.openxmlformats.org/officeDocument/2006/relationships/image" Target="../media/image15.png"/><Relationship Id="rId6" Type="http://schemas.openxmlformats.org/officeDocument/2006/relationships/image" Target="../media/image30.svg"/><Relationship Id="rId5" Type="http://schemas.openxmlformats.org/officeDocument/2006/relationships/image" Target="../media/image17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36.svg"/><Relationship Id="rId1" Type="http://schemas.openxmlformats.org/officeDocument/2006/relationships/image" Target="../media/image20.png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1.png"/><Relationship Id="rId7" Type="http://schemas.openxmlformats.org/officeDocument/2006/relationships/image" Target="../media/image71.png"/><Relationship Id="rId2" Type="http://schemas.openxmlformats.org/officeDocument/2006/relationships/image" Target="../media/image5.svg"/><Relationship Id="rId1" Type="http://schemas.openxmlformats.org/officeDocument/2006/relationships/image" Target="../media/image41.png"/><Relationship Id="rId6" Type="http://schemas.openxmlformats.org/officeDocument/2006/relationships/image" Target="../media/image9.svg"/><Relationship Id="rId5" Type="http://schemas.openxmlformats.org/officeDocument/2006/relationships/image" Target="../media/image61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1.png"/><Relationship Id="rId7" Type="http://schemas.openxmlformats.org/officeDocument/2006/relationships/image" Target="../media/image131.png"/><Relationship Id="rId2" Type="http://schemas.openxmlformats.org/officeDocument/2006/relationships/image" Target="../media/image16.svg"/><Relationship Id="rId1" Type="http://schemas.openxmlformats.org/officeDocument/2006/relationships/image" Target="../media/image101.png"/><Relationship Id="rId6" Type="http://schemas.openxmlformats.org/officeDocument/2006/relationships/image" Target="../media/image20.svg"/><Relationship Id="rId5" Type="http://schemas.openxmlformats.org/officeDocument/2006/relationships/image" Target="../media/image121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4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61.png"/><Relationship Id="rId7" Type="http://schemas.openxmlformats.org/officeDocument/2006/relationships/image" Target="../media/image181.png"/><Relationship Id="rId2" Type="http://schemas.openxmlformats.org/officeDocument/2006/relationships/image" Target="../media/image26.svg"/><Relationship Id="rId1" Type="http://schemas.openxmlformats.org/officeDocument/2006/relationships/image" Target="../media/image151.png"/><Relationship Id="rId6" Type="http://schemas.openxmlformats.org/officeDocument/2006/relationships/image" Target="../media/image30.svg"/><Relationship Id="rId5" Type="http://schemas.openxmlformats.org/officeDocument/2006/relationships/image" Target="../media/image171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19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61.png"/><Relationship Id="rId7" Type="http://schemas.openxmlformats.org/officeDocument/2006/relationships/image" Target="../media/image221.png"/><Relationship Id="rId2" Type="http://schemas.openxmlformats.org/officeDocument/2006/relationships/image" Target="../media/image36.svg"/><Relationship Id="rId1" Type="http://schemas.openxmlformats.org/officeDocument/2006/relationships/image" Target="../media/image201.png"/><Relationship Id="rId6" Type="http://schemas.openxmlformats.org/officeDocument/2006/relationships/image" Target="../media/image38.svg"/><Relationship Id="rId5" Type="http://schemas.openxmlformats.org/officeDocument/2006/relationships/image" Target="../media/image211.pn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2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AB6038-BA0E-4A0F-A039-0270AC32F47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0B6EF1FF-6B3D-49E8-9DC3-0B559303A753}">
      <dgm:prSet custT="1"/>
      <dgm:spPr/>
      <dgm:t>
        <a:bodyPr/>
        <a:lstStyle/>
        <a:p>
          <a:pPr>
            <a:defRPr cap="all"/>
          </a:pPr>
          <a:r>
            <a:rPr lang="cs-CZ" sz="1800" dirty="0">
              <a:latin typeface="Raleway" panose="020B0503030101060003" pitchFamily="34" charset="-18"/>
            </a:rPr>
            <a:t>Systém individuálních a skupinových ČOV</a:t>
          </a:r>
          <a:endParaRPr lang="en-US" sz="1800" dirty="0">
            <a:latin typeface="Raleway" panose="020B0503030101060003" pitchFamily="34" charset="-18"/>
          </a:endParaRPr>
        </a:p>
      </dgm:t>
    </dgm:pt>
    <dgm:pt modelId="{96CE9ABE-0B42-487F-8D9C-6A4BAE39CCC9}" type="parTrans" cxnId="{8F55B95B-F002-42B2-A881-7396857D1602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59810A58-E411-4C3D-8B06-E4DB88DD627F}" type="sibTrans" cxnId="{8F55B95B-F002-42B2-A881-7396857D1602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1708BF48-2FC8-4C4B-9F1A-56A35DB4F5B2}">
      <dgm:prSet custT="1"/>
      <dgm:spPr/>
      <dgm:t>
        <a:bodyPr/>
        <a:lstStyle/>
        <a:p>
          <a:pPr>
            <a:defRPr cap="all"/>
          </a:pPr>
          <a:r>
            <a:rPr lang="cs-CZ" sz="1800" dirty="0">
              <a:latin typeface="Raleway" panose="020B0503030101060003" pitchFamily="34" charset="-18"/>
            </a:rPr>
            <a:t>Pro obce &lt;2000 EO</a:t>
          </a:r>
          <a:br>
            <a:rPr lang="cs-CZ" sz="1800" dirty="0">
              <a:latin typeface="Raleway" panose="020B0503030101060003" pitchFamily="34" charset="-18"/>
            </a:rPr>
          </a:br>
          <a:r>
            <a:rPr lang="cs-CZ" sz="1800" dirty="0">
              <a:latin typeface="Raleway" panose="020B0503030101060003" pitchFamily="34" charset="-18"/>
            </a:rPr>
            <a:t>s roztroušenou zástavbou</a:t>
          </a:r>
          <a:endParaRPr lang="en-US" sz="1800" dirty="0">
            <a:latin typeface="Raleway" panose="020B0503030101060003" pitchFamily="34" charset="-18"/>
          </a:endParaRPr>
        </a:p>
      </dgm:t>
    </dgm:pt>
    <dgm:pt modelId="{0529C14F-3B3C-4BEA-A586-067059FD7165}" type="parTrans" cxnId="{3D16C879-AC8B-459A-A0D5-47FECF7A33E2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6F881BA8-91FD-4B56-9473-183282BCBCB3}" type="sibTrans" cxnId="{3D16C879-AC8B-459A-A0D5-47FECF7A33E2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99FD3238-2B93-4808-8003-A285B0107E40}">
      <dgm:prSet custT="1"/>
      <dgm:spPr/>
      <dgm:t>
        <a:bodyPr/>
        <a:lstStyle/>
        <a:p>
          <a:pPr>
            <a:defRPr cap="all"/>
          </a:pPr>
          <a:r>
            <a:rPr lang="cs-CZ" sz="1800">
              <a:latin typeface="Raleway" panose="020B0503030101060003" pitchFamily="34" charset="-18"/>
            </a:rPr>
            <a:t>Čištění odpadní vody v místě jejího vzniku</a:t>
          </a:r>
          <a:endParaRPr lang="en-US" sz="1800">
            <a:latin typeface="Raleway" panose="020B0503030101060003" pitchFamily="34" charset="-18"/>
          </a:endParaRPr>
        </a:p>
      </dgm:t>
    </dgm:pt>
    <dgm:pt modelId="{3818B4D0-5BB5-4205-9F84-BE91CA0CB08E}" type="parTrans" cxnId="{A2F44945-E601-4118-BE05-015920B2BC59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25F796D0-0F46-4449-B471-4EB4D8CA407F}" type="sibTrans" cxnId="{A2F44945-E601-4118-BE05-015920B2BC59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A831DB4C-CAD1-4F5C-9ACD-6880E9832E07}">
      <dgm:prSet custT="1"/>
      <dgm:spPr/>
      <dgm:t>
        <a:bodyPr/>
        <a:lstStyle/>
        <a:p>
          <a:pPr>
            <a:defRPr cap="all"/>
          </a:pPr>
          <a:r>
            <a:rPr lang="cs-CZ" sz="1800" dirty="0">
              <a:latin typeface="Raleway" panose="020B0503030101060003" pitchFamily="34" charset="-18"/>
            </a:rPr>
            <a:t>Recyklace vody a její zadržování</a:t>
          </a:r>
          <a:br>
            <a:rPr lang="cs-CZ" sz="1800" dirty="0">
              <a:latin typeface="Raleway" panose="020B0503030101060003" pitchFamily="34" charset="-18"/>
            </a:rPr>
          </a:br>
          <a:r>
            <a:rPr lang="cs-CZ" sz="1800" dirty="0">
              <a:latin typeface="Raleway" panose="020B0503030101060003" pitchFamily="34" charset="-18"/>
            </a:rPr>
            <a:t>v krajině</a:t>
          </a:r>
          <a:endParaRPr lang="en-US" sz="1800" dirty="0">
            <a:latin typeface="Raleway" panose="020B0503030101060003" pitchFamily="34" charset="-18"/>
          </a:endParaRPr>
        </a:p>
      </dgm:t>
    </dgm:pt>
    <dgm:pt modelId="{448CAD75-E88B-427F-9321-68413DF82D3B}" type="parTrans" cxnId="{C188E7E3-768D-4850-AAEC-04E1FF3CFE5A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899EA0B4-1D1E-4778-AE64-9F8D6318B54A}" type="sibTrans" cxnId="{C188E7E3-768D-4850-AAEC-04E1FF3CFE5A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F5A6A86F-36F8-49C8-AB1C-7764D290EBC1}">
      <dgm:prSet custT="1"/>
      <dgm:spPr/>
      <dgm:t>
        <a:bodyPr/>
        <a:lstStyle/>
        <a:p>
          <a:pPr>
            <a:defRPr cap="all"/>
          </a:pPr>
          <a:r>
            <a:rPr lang="cs-CZ" sz="1800">
              <a:latin typeface="Raleway" panose="020B0503030101060003" pitchFamily="34" charset="-18"/>
            </a:rPr>
            <a:t>Investiční náklady nižší až o 50%</a:t>
          </a:r>
          <a:endParaRPr lang="en-US" sz="1800">
            <a:latin typeface="Raleway" panose="020B0503030101060003" pitchFamily="34" charset="-18"/>
          </a:endParaRPr>
        </a:p>
      </dgm:t>
    </dgm:pt>
    <dgm:pt modelId="{9C9047C4-8D5D-48DA-AC4E-C0237555717D}" type="parTrans" cxnId="{77D20068-0E63-421C-818B-713212A08037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3D425136-10DC-4CD5-A9EE-B6660972089D}" type="sibTrans" cxnId="{77D20068-0E63-421C-818B-713212A08037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EE7A3F72-CE54-442A-9DCF-87DE40F38BEB}" type="pres">
      <dgm:prSet presAssocID="{86AB6038-BA0E-4A0F-A039-0270AC32F47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56921AC-E514-4AB6-907A-722F46FC692D}" type="pres">
      <dgm:prSet presAssocID="{0B6EF1FF-6B3D-49E8-9DC3-0B559303A753}" presName="compNode" presStyleCnt="0"/>
      <dgm:spPr/>
    </dgm:pt>
    <dgm:pt modelId="{D9A4E5E4-5AA9-4C72-9EE4-E1873C2209DE}" type="pres">
      <dgm:prSet presAssocID="{0B6EF1FF-6B3D-49E8-9DC3-0B559303A753}" presName="iconBgRect" presStyleLbl="bgShp" presStyleIdx="0" presStyleCnt="5"/>
      <dgm:spPr/>
    </dgm:pt>
    <dgm:pt modelId="{7791A2A6-0A2C-4097-A61F-EAF5E45EB6EB}" type="pres">
      <dgm:prSet presAssocID="{0B6EF1FF-6B3D-49E8-9DC3-0B559303A75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íť"/>
        </a:ext>
      </dgm:extLst>
    </dgm:pt>
    <dgm:pt modelId="{2A5FFC43-5A1E-424E-9A55-7C549E453C3D}" type="pres">
      <dgm:prSet presAssocID="{0B6EF1FF-6B3D-49E8-9DC3-0B559303A753}" presName="spaceRect" presStyleCnt="0"/>
      <dgm:spPr/>
    </dgm:pt>
    <dgm:pt modelId="{2625DB1C-D026-4DD8-9AF8-DBAC48C0BBAA}" type="pres">
      <dgm:prSet presAssocID="{0B6EF1FF-6B3D-49E8-9DC3-0B559303A753}" presName="textRect" presStyleLbl="revTx" presStyleIdx="0" presStyleCnt="5" custScaleX="106093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8D1EE402-D72F-47ED-869F-73E389A381F0}" type="pres">
      <dgm:prSet presAssocID="{59810A58-E411-4C3D-8B06-E4DB88DD627F}" presName="sibTrans" presStyleCnt="0"/>
      <dgm:spPr/>
    </dgm:pt>
    <dgm:pt modelId="{139C6918-227D-4283-9569-0B9907807C99}" type="pres">
      <dgm:prSet presAssocID="{1708BF48-2FC8-4C4B-9F1A-56A35DB4F5B2}" presName="compNode" presStyleCnt="0"/>
      <dgm:spPr/>
    </dgm:pt>
    <dgm:pt modelId="{655C5A0F-3999-4235-AF3E-512BA1019294}" type="pres">
      <dgm:prSet presAssocID="{1708BF48-2FC8-4C4B-9F1A-56A35DB4F5B2}" presName="iconBgRect" presStyleLbl="bgShp" presStyleIdx="1" presStyleCnt="5"/>
      <dgm:spPr/>
    </dgm:pt>
    <dgm:pt modelId="{2B4E8E30-569D-42C7-ADA9-F3E8289493D9}" type="pres">
      <dgm:prSet presAssocID="{1708BF48-2FC8-4C4B-9F1A-56A35DB4F5B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Město"/>
        </a:ext>
      </dgm:extLst>
    </dgm:pt>
    <dgm:pt modelId="{AC7CCC81-6CC9-4FE0-B94A-FB50B8D6DDA6}" type="pres">
      <dgm:prSet presAssocID="{1708BF48-2FC8-4C4B-9F1A-56A35DB4F5B2}" presName="spaceRect" presStyleCnt="0"/>
      <dgm:spPr/>
    </dgm:pt>
    <dgm:pt modelId="{E008B3B4-3FA6-487B-ABD2-18DC812AFFC7}" type="pres">
      <dgm:prSet presAssocID="{1708BF48-2FC8-4C4B-9F1A-56A35DB4F5B2}" presName="textRect" presStyleLbl="revTx" presStyleIdx="1" presStyleCnt="5" custScaleX="13214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9D128879-063F-4029-9E7C-2C339DA8773A}" type="pres">
      <dgm:prSet presAssocID="{6F881BA8-91FD-4B56-9473-183282BCBCB3}" presName="sibTrans" presStyleCnt="0"/>
      <dgm:spPr/>
    </dgm:pt>
    <dgm:pt modelId="{B6E2AB99-4332-4F1A-8922-86028570518E}" type="pres">
      <dgm:prSet presAssocID="{99FD3238-2B93-4808-8003-A285B0107E40}" presName="compNode" presStyleCnt="0"/>
      <dgm:spPr/>
    </dgm:pt>
    <dgm:pt modelId="{A0C0DD8C-0362-493B-B6EB-981321737F47}" type="pres">
      <dgm:prSet presAssocID="{99FD3238-2B93-4808-8003-A285B0107E40}" presName="iconBgRect" presStyleLbl="bgShp" presStyleIdx="2" presStyleCnt="5"/>
      <dgm:spPr/>
    </dgm:pt>
    <dgm:pt modelId="{C3963615-97D1-484D-B508-B3867FF7518A}" type="pres">
      <dgm:prSet presAssocID="{99FD3238-2B93-4808-8003-A285B0107E4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Značka"/>
        </a:ext>
      </dgm:extLst>
    </dgm:pt>
    <dgm:pt modelId="{662D6147-B7CC-4049-B234-4AD34875DF7D}" type="pres">
      <dgm:prSet presAssocID="{99FD3238-2B93-4808-8003-A285B0107E40}" presName="spaceRect" presStyleCnt="0"/>
      <dgm:spPr/>
    </dgm:pt>
    <dgm:pt modelId="{2B4280AA-7D4C-4F94-8565-C3991FD9E4EB}" type="pres">
      <dgm:prSet presAssocID="{99FD3238-2B93-4808-8003-A285B0107E40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67C27EBF-94A3-4BFE-BA5C-5EC90F9BDB27}" type="pres">
      <dgm:prSet presAssocID="{25F796D0-0F46-4449-B471-4EB4D8CA407F}" presName="sibTrans" presStyleCnt="0"/>
      <dgm:spPr/>
    </dgm:pt>
    <dgm:pt modelId="{5034DAEF-D5B5-44D6-A65F-15D504DE0DDC}" type="pres">
      <dgm:prSet presAssocID="{A831DB4C-CAD1-4F5C-9ACD-6880E9832E07}" presName="compNode" presStyleCnt="0"/>
      <dgm:spPr/>
    </dgm:pt>
    <dgm:pt modelId="{C82A9545-8FCA-41BE-BDDC-AA1F52D1E5AB}" type="pres">
      <dgm:prSet presAssocID="{A831DB4C-CAD1-4F5C-9ACD-6880E9832E07}" presName="iconBgRect" presStyleLbl="bgShp" presStyleIdx="3" presStyleCnt="5"/>
      <dgm:spPr/>
    </dgm:pt>
    <dgm:pt modelId="{267C4CAD-BF99-43C4-BFFE-1E4CCE12BF16}" type="pres">
      <dgm:prSet presAssocID="{A831DB4C-CAD1-4F5C-9ACD-6880E9832E07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Recycle Sign"/>
        </a:ext>
      </dgm:extLst>
    </dgm:pt>
    <dgm:pt modelId="{1CFC6F38-F3FB-464E-9863-04E369EEBA1F}" type="pres">
      <dgm:prSet presAssocID="{A831DB4C-CAD1-4F5C-9ACD-6880E9832E07}" presName="spaceRect" presStyleCnt="0"/>
      <dgm:spPr/>
    </dgm:pt>
    <dgm:pt modelId="{B6A85393-2D5E-4831-A7CE-E05EBB8EF19F}" type="pres">
      <dgm:prSet presAssocID="{A831DB4C-CAD1-4F5C-9ACD-6880E9832E07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14B9FD89-9DAB-4B2C-A5CE-BF5E3CD0072B}" type="pres">
      <dgm:prSet presAssocID="{899EA0B4-1D1E-4778-AE64-9F8D6318B54A}" presName="sibTrans" presStyleCnt="0"/>
      <dgm:spPr/>
    </dgm:pt>
    <dgm:pt modelId="{C67A31D7-B08F-453F-A425-7F9C88AA3322}" type="pres">
      <dgm:prSet presAssocID="{F5A6A86F-36F8-49C8-AB1C-7764D290EBC1}" presName="compNode" presStyleCnt="0"/>
      <dgm:spPr/>
    </dgm:pt>
    <dgm:pt modelId="{6C5944F3-355A-4FDF-9CBD-C59EA6C23FF9}" type="pres">
      <dgm:prSet presAssocID="{F5A6A86F-36F8-49C8-AB1C-7764D290EBC1}" presName="iconBgRect" presStyleLbl="bgShp" presStyleIdx="4" presStyleCnt="5"/>
      <dgm:spPr/>
    </dgm:pt>
    <dgm:pt modelId="{B98609C4-9A91-43BF-927B-F0DBABCD3CDA}" type="pres">
      <dgm:prSet presAssocID="{F5A6A86F-36F8-49C8-AB1C-7764D290EBC1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Coins"/>
        </a:ext>
      </dgm:extLst>
    </dgm:pt>
    <dgm:pt modelId="{48642BE7-0838-46DD-888A-59E922BC3EA9}" type="pres">
      <dgm:prSet presAssocID="{F5A6A86F-36F8-49C8-AB1C-7764D290EBC1}" presName="spaceRect" presStyleCnt="0"/>
      <dgm:spPr/>
    </dgm:pt>
    <dgm:pt modelId="{3A37A169-304A-4122-91D3-B883CF078B6B}" type="pres">
      <dgm:prSet presAssocID="{F5A6A86F-36F8-49C8-AB1C-7764D290EBC1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FA5C949-6DB4-4870-A5E9-A81CB3F0656D}" type="presOf" srcId="{99FD3238-2B93-4808-8003-A285B0107E40}" destId="{2B4280AA-7D4C-4F94-8565-C3991FD9E4EB}" srcOrd="0" destOrd="0" presId="urn:microsoft.com/office/officeart/2018/5/layout/IconCircleLabelList"/>
    <dgm:cxn modelId="{77D20068-0E63-421C-818B-713212A08037}" srcId="{86AB6038-BA0E-4A0F-A039-0270AC32F479}" destId="{F5A6A86F-36F8-49C8-AB1C-7764D290EBC1}" srcOrd="4" destOrd="0" parTransId="{9C9047C4-8D5D-48DA-AC4E-C0237555717D}" sibTransId="{3D425136-10DC-4CD5-A9EE-B6660972089D}"/>
    <dgm:cxn modelId="{3D16C879-AC8B-459A-A0D5-47FECF7A33E2}" srcId="{86AB6038-BA0E-4A0F-A039-0270AC32F479}" destId="{1708BF48-2FC8-4C4B-9F1A-56A35DB4F5B2}" srcOrd="1" destOrd="0" parTransId="{0529C14F-3B3C-4BEA-A586-067059FD7165}" sibTransId="{6F881BA8-91FD-4B56-9473-183282BCBCB3}"/>
    <dgm:cxn modelId="{8F55B95B-F002-42B2-A881-7396857D1602}" srcId="{86AB6038-BA0E-4A0F-A039-0270AC32F479}" destId="{0B6EF1FF-6B3D-49E8-9DC3-0B559303A753}" srcOrd="0" destOrd="0" parTransId="{96CE9ABE-0B42-487F-8D9C-6A4BAE39CCC9}" sibTransId="{59810A58-E411-4C3D-8B06-E4DB88DD627F}"/>
    <dgm:cxn modelId="{56EBAE88-B508-4511-829A-15EEEA793340}" type="presOf" srcId="{1708BF48-2FC8-4C4B-9F1A-56A35DB4F5B2}" destId="{E008B3B4-3FA6-487B-ABD2-18DC812AFFC7}" srcOrd="0" destOrd="0" presId="urn:microsoft.com/office/officeart/2018/5/layout/IconCircleLabelList"/>
    <dgm:cxn modelId="{2FAA37D8-616E-4E79-97E5-4398369D0750}" type="presOf" srcId="{86AB6038-BA0E-4A0F-A039-0270AC32F479}" destId="{EE7A3F72-CE54-442A-9DCF-87DE40F38BEB}" srcOrd="0" destOrd="0" presId="urn:microsoft.com/office/officeart/2018/5/layout/IconCircleLabelList"/>
    <dgm:cxn modelId="{125854E2-224F-4A1B-8D40-6ACFA5F8F94B}" type="presOf" srcId="{F5A6A86F-36F8-49C8-AB1C-7764D290EBC1}" destId="{3A37A169-304A-4122-91D3-B883CF078B6B}" srcOrd="0" destOrd="0" presId="urn:microsoft.com/office/officeart/2018/5/layout/IconCircleLabelList"/>
    <dgm:cxn modelId="{30EF9D9B-DC5D-4B57-9562-C3066FC2AEC9}" type="presOf" srcId="{A831DB4C-CAD1-4F5C-9ACD-6880E9832E07}" destId="{B6A85393-2D5E-4831-A7CE-E05EBB8EF19F}" srcOrd="0" destOrd="0" presId="urn:microsoft.com/office/officeart/2018/5/layout/IconCircleLabelList"/>
    <dgm:cxn modelId="{B8A1730A-9CD1-485A-9B85-10F1B161981E}" type="presOf" srcId="{0B6EF1FF-6B3D-49E8-9DC3-0B559303A753}" destId="{2625DB1C-D026-4DD8-9AF8-DBAC48C0BBAA}" srcOrd="0" destOrd="0" presId="urn:microsoft.com/office/officeart/2018/5/layout/IconCircleLabelList"/>
    <dgm:cxn modelId="{A2F44945-E601-4118-BE05-015920B2BC59}" srcId="{86AB6038-BA0E-4A0F-A039-0270AC32F479}" destId="{99FD3238-2B93-4808-8003-A285B0107E40}" srcOrd="2" destOrd="0" parTransId="{3818B4D0-5BB5-4205-9F84-BE91CA0CB08E}" sibTransId="{25F796D0-0F46-4449-B471-4EB4D8CA407F}"/>
    <dgm:cxn modelId="{C188E7E3-768D-4850-AAEC-04E1FF3CFE5A}" srcId="{86AB6038-BA0E-4A0F-A039-0270AC32F479}" destId="{A831DB4C-CAD1-4F5C-9ACD-6880E9832E07}" srcOrd="3" destOrd="0" parTransId="{448CAD75-E88B-427F-9321-68413DF82D3B}" sibTransId="{899EA0B4-1D1E-4778-AE64-9F8D6318B54A}"/>
    <dgm:cxn modelId="{B4A29889-788C-497E-9529-9498D81B10BF}" type="presParOf" srcId="{EE7A3F72-CE54-442A-9DCF-87DE40F38BEB}" destId="{E56921AC-E514-4AB6-907A-722F46FC692D}" srcOrd="0" destOrd="0" presId="urn:microsoft.com/office/officeart/2018/5/layout/IconCircleLabelList"/>
    <dgm:cxn modelId="{76B8FECE-40DF-45DB-8566-ADFCC59EFE57}" type="presParOf" srcId="{E56921AC-E514-4AB6-907A-722F46FC692D}" destId="{D9A4E5E4-5AA9-4C72-9EE4-E1873C2209DE}" srcOrd="0" destOrd="0" presId="urn:microsoft.com/office/officeart/2018/5/layout/IconCircleLabelList"/>
    <dgm:cxn modelId="{727A33AA-9D68-42D5-B8FC-1B4D19AC5498}" type="presParOf" srcId="{E56921AC-E514-4AB6-907A-722F46FC692D}" destId="{7791A2A6-0A2C-4097-A61F-EAF5E45EB6EB}" srcOrd="1" destOrd="0" presId="urn:microsoft.com/office/officeart/2018/5/layout/IconCircleLabelList"/>
    <dgm:cxn modelId="{E1416678-B07A-4D5F-A001-D85D4E64CD1B}" type="presParOf" srcId="{E56921AC-E514-4AB6-907A-722F46FC692D}" destId="{2A5FFC43-5A1E-424E-9A55-7C549E453C3D}" srcOrd="2" destOrd="0" presId="urn:microsoft.com/office/officeart/2018/5/layout/IconCircleLabelList"/>
    <dgm:cxn modelId="{FFAEFF59-59D0-4897-B7FD-E6DC9FE7ED68}" type="presParOf" srcId="{E56921AC-E514-4AB6-907A-722F46FC692D}" destId="{2625DB1C-D026-4DD8-9AF8-DBAC48C0BBAA}" srcOrd="3" destOrd="0" presId="urn:microsoft.com/office/officeart/2018/5/layout/IconCircleLabelList"/>
    <dgm:cxn modelId="{F1D71E7E-A847-4425-98A7-7AE6F5F70723}" type="presParOf" srcId="{EE7A3F72-CE54-442A-9DCF-87DE40F38BEB}" destId="{8D1EE402-D72F-47ED-869F-73E389A381F0}" srcOrd="1" destOrd="0" presId="urn:microsoft.com/office/officeart/2018/5/layout/IconCircleLabelList"/>
    <dgm:cxn modelId="{5664FF6A-4949-45E8-B674-6DA4684279FE}" type="presParOf" srcId="{EE7A3F72-CE54-442A-9DCF-87DE40F38BEB}" destId="{139C6918-227D-4283-9569-0B9907807C99}" srcOrd="2" destOrd="0" presId="urn:microsoft.com/office/officeart/2018/5/layout/IconCircleLabelList"/>
    <dgm:cxn modelId="{945A07E0-D666-43EA-A326-8BA372E4AB72}" type="presParOf" srcId="{139C6918-227D-4283-9569-0B9907807C99}" destId="{655C5A0F-3999-4235-AF3E-512BA1019294}" srcOrd="0" destOrd="0" presId="urn:microsoft.com/office/officeart/2018/5/layout/IconCircleLabelList"/>
    <dgm:cxn modelId="{AB446605-0525-404B-95F7-D9F3C70B409C}" type="presParOf" srcId="{139C6918-227D-4283-9569-0B9907807C99}" destId="{2B4E8E30-569D-42C7-ADA9-F3E8289493D9}" srcOrd="1" destOrd="0" presId="urn:microsoft.com/office/officeart/2018/5/layout/IconCircleLabelList"/>
    <dgm:cxn modelId="{BD07D230-BC1A-4A6B-9C40-2FB852389F66}" type="presParOf" srcId="{139C6918-227D-4283-9569-0B9907807C99}" destId="{AC7CCC81-6CC9-4FE0-B94A-FB50B8D6DDA6}" srcOrd="2" destOrd="0" presId="urn:microsoft.com/office/officeart/2018/5/layout/IconCircleLabelList"/>
    <dgm:cxn modelId="{70262B25-781D-4049-B770-762C250CABAF}" type="presParOf" srcId="{139C6918-227D-4283-9569-0B9907807C99}" destId="{E008B3B4-3FA6-487B-ABD2-18DC812AFFC7}" srcOrd="3" destOrd="0" presId="urn:microsoft.com/office/officeart/2018/5/layout/IconCircleLabelList"/>
    <dgm:cxn modelId="{A4036586-F97B-47F1-941C-34A89BD72209}" type="presParOf" srcId="{EE7A3F72-CE54-442A-9DCF-87DE40F38BEB}" destId="{9D128879-063F-4029-9E7C-2C339DA8773A}" srcOrd="3" destOrd="0" presId="urn:microsoft.com/office/officeart/2018/5/layout/IconCircleLabelList"/>
    <dgm:cxn modelId="{46DC01FD-C7F3-42B9-BC25-91FF1D0FB590}" type="presParOf" srcId="{EE7A3F72-CE54-442A-9DCF-87DE40F38BEB}" destId="{B6E2AB99-4332-4F1A-8922-86028570518E}" srcOrd="4" destOrd="0" presId="urn:microsoft.com/office/officeart/2018/5/layout/IconCircleLabelList"/>
    <dgm:cxn modelId="{BE5240BE-D01C-4618-B4ED-EF1A660EB05E}" type="presParOf" srcId="{B6E2AB99-4332-4F1A-8922-86028570518E}" destId="{A0C0DD8C-0362-493B-B6EB-981321737F47}" srcOrd="0" destOrd="0" presId="urn:microsoft.com/office/officeart/2018/5/layout/IconCircleLabelList"/>
    <dgm:cxn modelId="{18FDD973-57F2-46FB-B509-B1CD926412F6}" type="presParOf" srcId="{B6E2AB99-4332-4F1A-8922-86028570518E}" destId="{C3963615-97D1-484D-B508-B3867FF7518A}" srcOrd="1" destOrd="0" presId="urn:microsoft.com/office/officeart/2018/5/layout/IconCircleLabelList"/>
    <dgm:cxn modelId="{F2E61033-A1A8-4C9A-933A-DA06B67D41A8}" type="presParOf" srcId="{B6E2AB99-4332-4F1A-8922-86028570518E}" destId="{662D6147-B7CC-4049-B234-4AD34875DF7D}" srcOrd="2" destOrd="0" presId="urn:microsoft.com/office/officeart/2018/5/layout/IconCircleLabelList"/>
    <dgm:cxn modelId="{B0066BB0-36AE-4F95-B2AD-FF6A1A062D15}" type="presParOf" srcId="{B6E2AB99-4332-4F1A-8922-86028570518E}" destId="{2B4280AA-7D4C-4F94-8565-C3991FD9E4EB}" srcOrd="3" destOrd="0" presId="urn:microsoft.com/office/officeart/2018/5/layout/IconCircleLabelList"/>
    <dgm:cxn modelId="{7B636EA5-E110-4CFB-8AC1-19739F25AD82}" type="presParOf" srcId="{EE7A3F72-CE54-442A-9DCF-87DE40F38BEB}" destId="{67C27EBF-94A3-4BFE-BA5C-5EC90F9BDB27}" srcOrd="5" destOrd="0" presId="urn:microsoft.com/office/officeart/2018/5/layout/IconCircleLabelList"/>
    <dgm:cxn modelId="{5A3F01E7-40D9-4913-B413-E0716CCEBF8A}" type="presParOf" srcId="{EE7A3F72-CE54-442A-9DCF-87DE40F38BEB}" destId="{5034DAEF-D5B5-44D6-A65F-15D504DE0DDC}" srcOrd="6" destOrd="0" presId="urn:microsoft.com/office/officeart/2018/5/layout/IconCircleLabelList"/>
    <dgm:cxn modelId="{2604A278-40ED-492E-92AD-A223E49B1359}" type="presParOf" srcId="{5034DAEF-D5B5-44D6-A65F-15D504DE0DDC}" destId="{C82A9545-8FCA-41BE-BDDC-AA1F52D1E5AB}" srcOrd="0" destOrd="0" presId="urn:microsoft.com/office/officeart/2018/5/layout/IconCircleLabelList"/>
    <dgm:cxn modelId="{CBE457DE-CE50-47FA-99E0-6BBE2D4AB087}" type="presParOf" srcId="{5034DAEF-D5B5-44D6-A65F-15D504DE0DDC}" destId="{267C4CAD-BF99-43C4-BFFE-1E4CCE12BF16}" srcOrd="1" destOrd="0" presId="urn:microsoft.com/office/officeart/2018/5/layout/IconCircleLabelList"/>
    <dgm:cxn modelId="{D3DF4581-CF7F-4B5B-986D-724989372F5D}" type="presParOf" srcId="{5034DAEF-D5B5-44D6-A65F-15D504DE0DDC}" destId="{1CFC6F38-F3FB-464E-9863-04E369EEBA1F}" srcOrd="2" destOrd="0" presId="urn:microsoft.com/office/officeart/2018/5/layout/IconCircleLabelList"/>
    <dgm:cxn modelId="{E530E9C5-151C-4AD5-B615-710955F384E2}" type="presParOf" srcId="{5034DAEF-D5B5-44D6-A65F-15D504DE0DDC}" destId="{B6A85393-2D5E-4831-A7CE-E05EBB8EF19F}" srcOrd="3" destOrd="0" presId="urn:microsoft.com/office/officeart/2018/5/layout/IconCircleLabelList"/>
    <dgm:cxn modelId="{2C34640D-EA24-4309-820D-503C7D1E9139}" type="presParOf" srcId="{EE7A3F72-CE54-442A-9DCF-87DE40F38BEB}" destId="{14B9FD89-9DAB-4B2C-A5CE-BF5E3CD0072B}" srcOrd="7" destOrd="0" presId="urn:microsoft.com/office/officeart/2018/5/layout/IconCircleLabelList"/>
    <dgm:cxn modelId="{717DA5D9-F484-4593-A5FB-96A96AE37345}" type="presParOf" srcId="{EE7A3F72-CE54-442A-9DCF-87DE40F38BEB}" destId="{C67A31D7-B08F-453F-A425-7F9C88AA3322}" srcOrd="8" destOrd="0" presId="urn:microsoft.com/office/officeart/2018/5/layout/IconCircleLabelList"/>
    <dgm:cxn modelId="{A1896332-78AB-4987-ACB7-034AEA44C029}" type="presParOf" srcId="{C67A31D7-B08F-453F-A425-7F9C88AA3322}" destId="{6C5944F3-355A-4FDF-9CBD-C59EA6C23FF9}" srcOrd="0" destOrd="0" presId="urn:microsoft.com/office/officeart/2018/5/layout/IconCircleLabelList"/>
    <dgm:cxn modelId="{817B351B-B4CB-4583-8752-9CE704CEDEF8}" type="presParOf" srcId="{C67A31D7-B08F-453F-A425-7F9C88AA3322}" destId="{B98609C4-9A91-43BF-927B-F0DBABCD3CDA}" srcOrd="1" destOrd="0" presId="urn:microsoft.com/office/officeart/2018/5/layout/IconCircleLabelList"/>
    <dgm:cxn modelId="{5ACD7751-AE06-41E4-A74E-0A3B5D546EB3}" type="presParOf" srcId="{C67A31D7-B08F-453F-A425-7F9C88AA3322}" destId="{48642BE7-0838-46DD-888A-59E922BC3EA9}" srcOrd="2" destOrd="0" presId="urn:microsoft.com/office/officeart/2018/5/layout/IconCircleLabelList"/>
    <dgm:cxn modelId="{8C848DB4-03F0-4BC3-A180-2DC242792B2A}" type="presParOf" srcId="{C67A31D7-B08F-453F-A425-7F9C88AA3322}" destId="{3A37A169-304A-4122-91D3-B883CF078B6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58968-0803-46D9-84EA-19C3CB30FAA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ACEBF5EC-A7EC-45B6-85E8-D73882FE3C29}">
      <dgm:prSet custT="1"/>
      <dgm:spPr/>
      <dgm:t>
        <a:bodyPr/>
        <a:lstStyle/>
        <a:p>
          <a:pPr>
            <a:defRPr cap="all"/>
          </a:pPr>
          <a:r>
            <a:rPr lang="cs-CZ" sz="1800" dirty="0">
              <a:latin typeface="Raleway" panose="020B0503030101060003" pitchFamily="34" charset="-18"/>
            </a:rPr>
            <a:t>Osazení „kritických“ míst ČOV senzory</a:t>
          </a:r>
          <a:endParaRPr lang="en-US" sz="1800" dirty="0">
            <a:latin typeface="Raleway" panose="020B0503030101060003" pitchFamily="34" charset="-18"/>
          </a:endParaRPr>
        </a:p>
      </dgm:t>
    </dgm:pt>
    <dgm:pt modelId="{2F7CA356-EC66-4CB5-9CF5-6F27DFCEBFFA}" type="parTrans" cxnId="{AFCB84F3-6359-4D0D-82E9-7E9638E49FF3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8CF90C4A-6BE9-45B9-A30D-D63D46E6E25B}" type="sibTrans" cxnId="{AFCB84F3-6359-4D0D-82E9-7E9638E49FF3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6E4084E7-4534-42D7-979E-0AA3D797198D}">
      <dgm:prSet custT="1"/>
      <dgm:spPr/>
      <dgm:t>
        <a:bodyPr/>
        <a:lstStyle/>
        <a:p>
          <a:pPr>
            <a:defRPr cap="all"/>
          </a:pPr>
          <a:r>
            <a:rPr lang="cs-CZ" sz="1800" dirty="0">
              <a:latin typeface="Raleway" panose="020B0503030101060003" pitchFamily="34" charset="-18"/>
            </a:rPr>
            <a:t>Objektivní </a:t>
          </a:r>
          <a:br>
            <a:rPr lang="cs-CZ" sz="1800" dirty="0">
              <a:latin typeface="Raleway" panose="020B0503030101060003" pitchFamily="34" charset="-18"/>
            </a:rPr>
          </a:br>
          <a:r>
            <a:rPr lang="cs-CZ" sz="1800" dirty="0">
              <a:latin typeface="Raleway" panose="020B0503030101060003" pitchFamily="34" charset="-18"/>
            </a:rPr>
            <a:t>on-line sledování provozu</a:t>
          </a:r>
          <a:endParaRPr lang="en-US" sz="1800" dirty="0">
            <a:latin typeface="Raleway" panose="020B0503030101060003" pitchFamily="34" charset="-18"/>
          </a:endParaRPr>
        </a:p>
      </dgm:t>
    </dgm:pt>
    <dgm:pt modelId="{645D2650-A5CC-4170-9393-1EA8AE51EDCC}" type="parTrans" cxnId="{F3EB4A9D-3A30-4F47-9202-B715C315E763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3AF63B84-E421-4140-8371-DB73DF1C4EF2}" type="sibTrans" cxnId="{F3EB4A9D-3A30-4F47-9202-B715C315E763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0C72A66C-54BF-4B45-8761-A03E818C88E4}">
      <dgm:prSet custT="1"/>
      <dgm:spPr/>
      <dgm:t>
        <a:bodyPr/>
        <a:lstStyle/>
        <a:p>
          <a:pPr>
            <a:defRPr cap="all"/>
          </a:pPr>
          <a:r>
            <a:rPr lang="cs-CZ" sz="1800">
              <a:latin typeface="Raleway" panose="020B0503030101060003" pitchFamily="34" charset="-18"/>
            </a:rPr>
            <a:t>Provozní data z ČOV dostupná 24/7</a:t>
          </a:r>
          <a:endParaRPr lang="en-US" sz="1800">
            <a:latin typeface="Raleway" panose="020B0503030101060003" pitchFamily="34" charset="-18"/>
          </a:endParaRPr>
        </a:p>
      </dgm:t>
    </dgm:pt>
    <dgm:pt modelId="{068B1D32-C701-4691-AF3F-1AA20CF83768}" type="parTrans" cxnId="{0752A21D-1F26-40D4-821A-1041AFEBBD32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0D68B0AF-8333-4BD3-A3A8-3ABA495AE8CA}" type="sibTrans" cxnId="{0752A21D-1F26-40D4-821A-1041AFEBBD32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0AD3D810-FBB3-42FE-9433-59D1C4585B2E}">
      <dgm:prSet custT="1"/>
      <dgm:spPr/>
      <dgm:t>
        <a:bodyPr/>
        <a:lstStyle/>
        <a:p>
          <a:pPr>
            <a:defRPr cap="all"/>
          </a:pPr>
          <a:r>
            <a:rPr lang="cs-CZ" sz="1800">
              <a:latin typeface="Raleway" panose="020B0503030101060003" pitchFamily="34" charset="-18"/>
            </a:rPr>
            <a:t>Okamžité hlášení poruch (nejen SMS)</a:t>
          </a:r>
          <a:endParaRPr lang="en-US" sz="1800">
            <a:latin typeface="Raleway" panose="020B0503030101060003" pitchFamily="34" charset="-18"/>
          </a:endParaRPr>
        </a:p>
      </dgm:t>
    </dgm:pt>
    <dgm:pt modelId="{527B665F-3A48-47B6-911F-0958CE5E8DB4}" type="parTrans" cxnId="{64EC74CA-D723-4320-8254-EE475F540A25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1227DBFE-8F3A-4F46-A74A-9FA0B5DE55A5}" type="sibTrans" cxnId="{64EC74CA-D723-4320-8254-EE475F540A25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8F535F40-B438-4347-A6EB-69FA50A4A0C6}">
      <dgm:prSet custT="1"/>
      <dgm:spPr/>
      <dgm:t>
        <a:bodyPr/>
        <a:lstStyle/>
        <a:p>
          <a:pPr>
            <a:defRPr cap="all"/>
          </a:pPr>
          <a:r>
            <a:rPr lang="cs-CZ" sz="1800">
              <a:latin typeface="Raleway" panose="020B0503030101060003" pitchFamily="34" charset="-18"/>
            </a:rPr>
            <a:t>Vhodné řešení pro různé typy ČOV</a:t>
          </a:r>
          <a:endParaRPr lang="en-US" sz="1800">
            <a:latin typeface="Raleway" panose="020B0503030101060003" pitchFamily="34" charset="-18"/>
          </a:endParaRPr>
        </a:p>
      </dgm:t>
    </dgm:pt>
    <dgm:pt modelId="{2FD44B0F-6C4D-42CD-A2AB-371ABD1BE521}" type="parTrans" cxnId="{B1D2FE57-47F1-404D-883E-B00E2E02604D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8A0B6A33-24D3-4E40-B20C-30BB27F36B56}" type="sibTrans" cxnId="{B1D2FE57-47F1-404D-883E-B00E2E02604D}">
      <dgm:prSet/>
      <dgm:spPr/>
      <dgm:t>
        <a:bodyPr/>
        <a:lstStyle/>
        <a:p>
          <a:endParaRPr lang="en-US" sz="2400">
            <a:latin typeface="Raleway" panose="020B0503030101060003" pitchFamily="34" charset="-18"/>
          </a:endParaRPr>
        </a:p>
      </dgm:t>
    </dgm:pt>
    <dgm:pt modelId="{C0DA6CE7-B4C6-4D54-BAD8-3B1250C612CC}" type="pres">
      <dgm:prSet presAssocID="{D8B58968-0803-46D9-84EA-19C3CB30FAA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7F3775E-7E0A-4DFE-817F-4077164EC9E3}" type="pres">
      <dgm:prSet presAssocID="{ACEBF5EC-A7EC-45B6-85E8-D73882FE3C29}" presName="compNode" presStyleCnt="0"/>
      <dgm:spPr/>
    </dgm:pt>
    <dgm:pt modelId="{10A685B2-92FD-426D-BC7E-15AC7DC26705}" type="pres">
      <dgm:prSet presAssocID="{ACEBF5EC-A7EC-45B6-85E8-D73882FE3C29}" presName="iconBgRect" presStyleLbl="bgShp" presStyleIdx="0" presStyleCnt="5"/>
      <dgm:spPr/>
    </dgm:pt>
    <dgm:pt modelId="{568338F8-105B-4066-B95B-C1B6ED39F2EA}" type="pres">
      <dgm:prSet presAssocID="{ACEBF5EC-A7EC-45B6-85E8-D73882FE3C29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Procesor"/>
        </a:ext>
      </dgm:extLst>
    </dgm:pt>
    <dgm:pt modelId="{0BEA0C5F-74EA-48D4-8B60-9AC649BFB854}" type="pres">
      <dgm:prSet presAssocID="{ACEBF5EC-A7EC-45B6-85E8-D73882FE3C29}" presName="spaceRect" presStyleCnt="0"/>
      <dgm:spPr/>
    </dgm:pt>
    <dgm:pt modelId="{D4D9784E-27FE-482A-A54B-8D9C84259400}" type="pres">
      <dgm:prSet presAssocID="{ACEBF5EC-A7EC-45B6-85E8-D73882FE3C29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7A022B12-3A2F-43EF-8FA5-7F4EDCB8177E}" type="pres">
      <dgm:prSet presAssocID="{8CF90C4A-6BE9-45B9-A30D-D63D46E6E25B}" presName="sibTrans" presStyleCnt="0"/>
      <dgm:spPr/>
    </dgm:pt>
    <dgm:pt modelId="{B76FF43D-4050-4967-9893-91227EB400C5}" type="pres">
      <dgm:prSet presAssocID="{6E4084E7-4534-42D7-979E-0AA3D797198D}" presName="compNode" presStyleCnt="0"/>
      <dgm:spPr/>
    </dgm:pt>
    <dgm:pt modelId="{5BD084A1-DA25-4C49-9C01-0F9973F5D9CC}" type="pres">
      <dgm:prSet presAssocID="{6E4084E7-4534-42D7-979E-0AA3D797198D}" presName="iconBgRect" presStyleLbl="bgShp" presStyleIdx="1" presStyleCnt="5"/>
      <dgm:spPr/>
    </dgm:pt>
    <dgm:pt modelId="{D4702DA3-580B-4C05-A363-0CC9F7CA21C1}" type="pres">
      <dgm:prSet presAssocID="{6E4084E7-4534-42D7-979E-0AA3D797198D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Magnifying glass"/>
        </a:ext>
      </dgm:extLst>
    </dgm:pt>
    <dgm:pt modelId="{723E9E26-8C8D-46F9-AB3B-A7D96086A48E}" type="pres">
      <dgm:prSet presAssocID="{6E4084E7-4534-42D7-979E-0AA3D797198D}" presName="spaceRect" presStyleCnt="0"/>
      <dgm:spPr/>
    </dgm:pt>
    <dgm:pt modelId="{7A3388A5-D435-4463-A10D-590248EB3F5F}" type="pres">
      <dgm:prSet presAssocID="{6E4084E7-4534-42D7-979E-0AA3D797198D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D1D91E3C-9A6D-4633-9F90-654447B508BF}" type="pres">
      <dgm:prSet presAssocID="{3AF63B84-E421-4140-8371-DB73DF1C4EF2}" presName="sibTrans" presStyleCnt="0"/>
      <dgm:spPr/>
    </dgm:pt>
    <dgm:pt modelId="{071F02F7-4446-462C-93AD-ADF16CD31807}" type="pres">
      <dgm:prSet presAssocID="{0C72A66C-54BF-4B45-8761-A03E818C88E4}" presName="compNode" presStyleCnt="0"/>
      <dgm:spPr/>
    </dgm:pt>
    <dgm:pt modelId="{E1A9C5FA-2A21-43E5-922E-B4F4203E943B}" type="pres">
      <dgm:prSet presAssocID="{0C72A66C-54BF-4B45-8761-A03E818C88E4}" presName="iconBgRect" presStyleLbl="bgShp" presStyleIdx="2" presStyleCnt="5"/>
      <dgm:spPr/>
    </dgm:pt>
    <dgm:pt modelId="{F2C44FA4-36CA-4139-BEE6-DAC279AECE32}" type="pres">
      <dgm:prSet presAssocID="{0C72A66C-54BF-4B45-8761-A03E818C88E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topky"/>
        </a:ext>
      </dgm:extLst>
    </dgm:pt>
    <dgm:pt modelId="{4B51A01E-DEB5-498E-8E6A-571029DBD09E}" type="pres">
      <dgm:prSet presAssocID="{0C72A66C-54BF-4B45-8761-A03E818C88E4}" presName="spaceRect" presStyleCnt="0"/>
      <dgm:spPr/>
    </dgm:pt>
    <dgm:pt modelId="{937AFDD1-D83F-4531-8C2B-0DFF5C38712C}" type="pres">
      <dgm:prSet presAssocID="{0C72A66C-54BF-4B45-8761-A03E818C88E4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AEF00F2E-8A68-4703-86B3-1EA40439EB4D}" type="pres">
      <dgm:prSet presAssocID="{0D68B0AF-8333-4BD3-A3A8-3ABA495AE8CA}" presName="sibTrans" presStyleCnt="0"/>
      <dgm:spPr/>
    </dgm:pt>
    <dgm:pt modelId="{6A7B387E-7467-44BA-B1A6-C02AE4EDF5AC}" type="pres">
      <dgm:prSet presAssocID="{0AD3D810-FBB3-42FE-9433-59D1C4585B2E}" presName="compNode" presStyleCnt="0"/>
      <dgm:spPr/>
    </dgm:pt>
    <dgm:pt modelId="{DEC3B237-ED0A-450C-B3AF-670863893418}" type="pres">
      <dgm:prSet presAssocID="{0AD3D810-FBB3-42FE-9433-59D1C4585B2E}" presName="iconBgRect" presStyleLbl="bgShp" presStyleIdx="3" presStyleCnt="5"/>
      <dgm:spPr/>
    </dgm:pt>
    <dgm:pt modelId="{335181DB-1DED-48F0-BDA4-14E62FCFB3CD}" type="pres">
      <dgm:prSet presAssocID="{0AD3D810-FBB3-42FE-9433-59D1C4585B2E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Řeč"/>
        </a:ext>
      </dgm:extLst>
    </dgm:pt>
    <dgm:pt modelId="{473EE171-9F57-4D5D-8CC9-27AB2C578EFE}" type="pres">
      <dgm:prSet presAssocID="{0AD3D810-FBB3-42FE-9433-59D1C4585B2E}" presName="spaceRect" presStyleCnt="0"/>
      <dgm:spPr/>
    </dgm:pt>
    <dgm:pt modelId="{666B5EA0-D21B-46BC-87A2-7F1A539C74E0}" type="pres">
      <dgm:prSet presAssocID="{0AD3D810-FBB3-42FE-9433-59D1C4585B2E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BC7B4D15-3869-48A3-B8CF-8D5AFACC89B6}" type="pres">
      <dgm:prSet presAssocID="{1227DBFE-8F3A-4F46-A74A-9FA0B5DE55A5}" presName="sibTrans" presStyleCnt="0"/>
      <dgm:spPr/>
    </dgm:pt>
    <dgm:pt modelId="{BBAEB8B1-BF6C-4E60-8377-3563DECAB4E0}" type="pres">
      <dgm:prSet presAssocID="{8F535F40-B438-4347-A6EB-69FA50A4A0C6}" presName="compNode" presStyleCnt="0"/>
      <dgm:spPr/>
    </dgm:pt>
    <dgm:pt modelId="{777F7B7F-6002-49A0-B4FC-33DAD0530B07}" type="pres">
      <dgm:prSet presAssocID="{8F535F40-B438-4347-A6EB-69FA50A4A0C6}" presName="iconBgRect" presStyleLbl="bgShp" presStyleIdx="4" presStyleCnt="5"/>
      <dgm:spPr/>
    </dgm:pt>
    <dgm:pt modelId="{83FEBBA4-28E4-4F68-9BBA-43C57BF48CA5}" type="pres">
      <dgm:prSet presAssocID="{8F535F40-B438-4347-A6EB-69FA50A4A0C6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Žárovka"/>
        </a:ext>
      </dgm:extLst>
    </dgm:pt>
    <dgm:pt modelId="{DDDD27CB-964E-47BC-A8DC-A6F5E85A1360}" type="pres">
      <dgm:prSet presAssocID="{8F535F40-B438-4347-A6EB-69FA50A4A0C6}" presName="spaceRect" presStyleCnt="0"/>
      <dgm:spPr/>
    </dgm:pt>
    <dgm:pt modelId="{45BD45C8-FA60-4A91-94D6-72FAA41FFBCF}" type="pres">
      <dgm:prSet presAssocID="{8F535F40-B438-4347-A6EB-69FA50A4A0C6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F46B650-DDF3-4974-AD49-55B8F814F75B}" type="presOf" srcId="{0AD3D810-FBB3-42FE-9433-59D1C4585B2E}" destId="{666B5EA0-D21B-46BC-87A2-7F1A539C74E0}" srcOrd="0" destOrd="0" presId="urn:microsoft.com/office/officeart/2018/5/layout/IconCircleLabelList"/>
    <dgm:cxn modelId="{7973D7F8-68CC-4F10-A560-25F8359D631C}" type="presOf" srcId="{D8B58968-0803-46D9-84EA-19C3CB30FAA6}" destId="{C0DA6CE7-B4C6-4D54-BAD8-3B1250C612CC}" srcOrd="0" destOrd="0" presId="urn:microsoft.com/office/officeart/2018/5/layout/IconCircleLabelList"/>
    <dgm:cxn modelId="{B1D2FE57-47F1-404D-883E-B00E2E02604D}" srcId="{D8B58968-0803-46D9-84EA-19C3CB30FAA6}" destId="{8F535F40-B438-4347-A6EB-69FA50A4A0C6}" srcOrd="4" destOrd="0" parTransId="{2FD44B0F-6C4D-42CD-A2AB-371ABD1BE521}" sibTransId="{8A0B6A33-24D3-4E40-B20C-30BB27F36B56}"/>
    <dgm:cxn modelId="{B0D0B2F5-E65B-47AA-9DDF-2ED0E21F0A12}" type="presOf" srcId="{ACEBF5EC-A7EC-45B6-85E8-D73882FE3C29}" destId="{D4D9784E-27FE-482A-A54B-8D9C84259400}" srcOrd="0" destOrd="0" presId="urn:microsoft.com/office/officeart/2018/5/layout/IconCircleLabelList"/>
    <dgm:cxn modelId="{4E2560B2-83E8-4A56-BFF7-9C9B8982B584}" type="presOf" srcId="{8F535F40-B438-4347-A6EB-69FA50A4A0C6}" destId="{45BD45C8-FA60-4A91-94D6-72FAA41FFBCF}" srcOrd="0" destOrd="0" presId="urn:microsoft.com/office/officeart/2018/5/layout/IconCircleLabelList"/>
    <dgm:cxn modelId="{12EE5012-F834-42FE-B2C8-E77ABE320214}" type="presOf" srcId="{6E4084E7-4534-42D7-979E-0AA3D797198D}" destId="{7A3388A5-D435-4463-A10D-590248EB3F5F}" srcOrd="0" destOrd="0" presId="urn:microsoft.com/office/officeart/2018/5/layout/IconCircleLabelList"/>
    <dgm:cxn modelId="{AFCB84F3-6359-4D0D-82E9-7E9638E49FF3}" srcId="{D8B58968-0803-46D9-84EA-19C3CB30FAA6}" destId="{ACEBF5EC-A7EC-45B6-85E8-D73882FE3C29}" srcOrd="0" destOrd="0" parTransId="{2F7CA356-EC66-4CB5-9CF5-6F27DFCEBFFA}" sibTransId="{8CF90C4A-6BE9-45B9-A30D-D63D46E6E25B}"/>
    <dgm:cxn modelId="{2B3F885A-6D60-41E9-85BA-30A43CDB039D}" type="presOf" srcId="{0C72A66C-54BF-4B45-8761-A03E818C88E4}" destId="{937AFDD1-D83F-4531-8C2B-0DFF5C38712C}" srcOrd="0" destOrd="0" presId="urn:microsoft.com/office/officeart/2018/5/layout/IconCircleLabelList"/>
    <dgm:cxn modelId="{64EC74CA-D723-4320-8254-EE475F540A25}" srcId="{D8B58968-0803-46D9-84EA-19C3CB30FAA6}" destId="{0AD3D810-FBB3-42FE-9433-59D1C4585B2E}" srcOrd="3" destOrd="0" parTransId="{527B665F-3A48-47B6-911F-0958CE5E8DB4}" sibTransId="{1227DBFE-8F3A-4F46-A74A-9FA0B5DE55A5}"/>
    <dgm:cxn modelId="{F3EB4A9D-3A30-4F47-9202-B715C315E763}" srcId="{D8B58968-0803-46D9-84EA-19C3CB30FAA6}" destId="{6E4084E7-4534-42D7-979E-0AA3D797198D}" srcOrd="1" destOrd="0" parTransId="{645D2650-A5CC-4170-9393-1EA8AE51EDCC}" sibTransId="{3AF63B84-E421-4140-8371-DB73DF1C4EF2}"/>
    <dgm:cxn modelId="{0752A21D-1F26-40D4-821A-1041AFEBBD32}" srcId="{D8B58968-0803-46D9-84EA-19C3CB30FAA6}" destId="{0C72A66C-54BF-4B45-8761-A03E818C88E4}" srcOrd="2" destOrd="0" parTransId="{068B1D32-C701-4691-AF3F-1AA20CF83768}" sibTransId="{0D68B0AF-8333-4BD3-A3A8-3ABA495AE8CA}"/>
    <dgm:cxn modelId="{64E6808B-930D-4CDD-9D68-B589D668D348}" type="presParOf" srcId="{C0DA6CE7-B4C6-4D54-BAD8-3B1250C612CC}" destId="{87F3775E-7E0A-4DFE-817F-4077164EC9E3}" srcOrd="0" destOrd="0" presId="urn:microsoft.com/office/officeart/2018/5/layout/IconCircleLabelList"/>
    <dgm:cxn modelId="{7E43269D-7CD6-4E8E-9842-14F5FCB96166}" type="presParOf" srcId="{87F3775E-7E0A-4DFE-817F-4077164EC9E3}" destId="{10A685B2-92FD-426D-BC7E-15AC7DC26705}" srcOrd="0" destOrd="0" presId="urn:microsoft.com/office/officeart/2018/5/layout/IconCircleLabelList"/>
    <dgm:cxn modelId="{F7939721-399D-40BE-92E8-BCFDC943C8B0}" type="presParOf" srcId="{87F3775E-7E0A-4DFE-817F-4077164EC9E3}" destId="{568338F8-105B-4066-B95B-C1B6ED39F2EA}" srcOrd="1" destOrd="0" presId="urn:microsoft.com/office/officeart/2018/5/layout/IconCircleLabelList"/>
    <dgm:cxn modelId="{950823B7-61FD-4803-B3E1-D61313A37426}" type="presParOf" srcId="{87F3775E-7E0A-4DFE-817F-4077164EC9E3}" destId="{0BEA0C5F-74EA-48D4-8B60-9AC649BFB854}" srcOrd="2" destOrd="0" presId="urn:microsoft.com/office/officeart/2018/5/layout/IconCircleLabelList"/>
    <dgm:cxn modelId="{C074018D-E21B-4951-9999-F9C662EA9D11}" type="presParOf" srcId="{87F3775E-7E0A-4DFE-817F-4077164EC9E3}" destId="{D4D9784E-27FE-482A-A54B-8D9C84259400}" srcOrd="3" destOrd="0" presId="urn:microsoft.com/office/officeart/2018/5/layout/IconCircleLabelList"/>
    <dgm:cxn modelId="{6249909A-8C50-4329-91AF-345AF6815EF2}" type="presParOf" srcId="{C0DA6CE7-B4C6-4D54-BAD8-3B1250C612CC}" destId="{7A022B12-3A2F-43EF-8FA5-7F4EDCB8177E}" srcOrd="1" destOrd="0" presId="urn:microsoft.com/office/officeart/2018/5/layout/IconCircleLabelList"/>
    <dgm:cxn modelId="{62716AEC-67A2-43B4-BF7E-7E3F7FD2C130}" type="presParOf" srcId="{C0DA6CE7-B4C6-4D54-BAD8-3B1250C612CC}" destId="{B76FF43D-4050-4967-9893-91227EB400C5}" srcOrd="2" destOrd="0" presId="urn:microsoft.com/office/officeart/2018/5/layout/IconCircleLabelList"/>
    <dgm:cxn modelId="{4ACEEEFE-E132-47E6-941C-09EB4FAE5AA2}" type="presParOf" srcId="{B76FF43D-4050-4967-9893-91227EB400C5}" destId="{5BD084A1-DA25-4C49-9C01-0F9973F5D9CC}" srcOrd="0" destOrd="0" presId="urn:microsoft.com/office/officeart/2018/5/layout/IconCircleLabelList"/>
    <dgm:cxn modelId="{1791867F-657B-4FC0-B1E4-75FD12064456}" type="presParOf" srcId="{B76FF43D-4050-4967-9893-91227EB400C5}" destId="{D4702DA3-580B-4C05-A363-0CC9F7CA21C1}" srcOrd="1" destOrd="0" presId="urn:microsoft.com/office/officeart/2018/5/layout/IconCircleLabelList"/>
    <dgm:cxn modelId="{F2C990DE-6245-4A54-ADB0-606164FDEC43}" type="presParOf" srcId="{B76FF43D-4050-4967-9893-91227EB400C5}" destId="{723E9E26-8C8D-46F9-AB3B-A7D96086A48E}" srcOrd="2" destOrd="0" presId="urn:microsoft.com/office/officeart/2018/5/layout/IconCircleLabelList"/>
    <dgm:cxn modelId="{44DCF8D4-6646-4E54-A5AD-8592F9929EF7}" type="presParOf" srcId="{B76FF43D-4050-4967-9893-91227EB400C5}" destId="{7A3388A5-D435-4463-A10D-590248EB3F5F}" srcOrd="3" destOrd="0" presId="urn:microsoft.com/office/officeart/2018/5/layout/IconCircleLabelList"/>
    <dgm:cxn modelId="{A2BDBE6E-8854-4E46-9EDA-CE1BD79D40D7}" type="presParOf" srcId="{C0DA6CE7-B4C6-4D54-BAD8-3B1250C612CC}" destId="{D1D91E3C-9A6D-4633-9F90-654447B508BF}" srcOrd="3" destOrd="0" presId="urn:microsoft.com/office/officeart/2018/5/layout/IconCircleLabelList"/>
    <dgm:cxn modelId="{FD81E9D7-6E52-4DBD-A4F6-99EEC4F8049C}" type="presParOf" srcId="{C0DA6CE7-B4C6-4D54-BAD8-3B1250C612CC}" destId="{071F02F7-4446-462C-93AD-ADF16CD31807}" srcOrd="4" destOrd="0" presId="urn:microsoft.com/office/officeart/2018/5/layout/IconCircleLabelList"/>
    <dgm:cxn modelId="{543B2CFD-ECE5-4B48-B0F1-256D80B76841}" type="presParOf" srcId="{071F02F7-4446-462C-93AD-ADF16CD31807}" destId="{E1A9C5FA-2A21-43E5-922E-B4F4203E943B}" srcOrd="0" destOrd="0" presId="urn:microsoft.com/office/officeart/2018/5/layout/IconCircleLabelList"/>
    <dgm:cxn modelId="{FBFB5D9D-1C92-4175-94A6-2CA01C6B61B5}" type="presParOf" srcId="{071F02F7-4446-462C-93AD-ADF16CD31807}" destId="{F2C44FA4-36CA-4139-BEE6-DAC279AECE32}" srcOrd="1" destOrd="0" presId="urn:microsoft.com/office/officeart/2018/5/layout/IconCircleLabelList"/>
    <dgm:cxn modelId="{B62B0A4C-815A-4703-8A3A-9187FBF7AEAF}" type="presParOf" srcId="{071F02F7-4446-462C-93AD-ADF16CD31807}" destId="{4B51A01E-DEB5-498E-8E6A-571029DBD09E}" srcOrd="2" destOrd="0" presId="urn:microsoft.com/office/officeart/2018/5/layout/IconCircleLabelList"/>
    <dgm:cxn modelId="{18670B19-2AA2-4FBB-99D5-A001CD53BC60}" type="presParOf" srcId="{071F02F7-4446-462C-93AD-ADF16CD31807}" destId="{937AFDD1-D83F-4531-8C2B-0DFF5C38712C}" srcOrd="3" destOrd="0" presId="urn:microsoft.com/office/officeart/2018/5/layout/IconCircleLabelList"/>
    <dgm:cxn modelId="{A62F87EB-880C-40C4-B73F-C4425186F7D2}" type="presParOf" srcId="{C0DA6CE7-B4C6-4D54-BAD8-3B1250C612CC}" destId="{AEF00F2E-8A68-4703-86B3-1EA40439EB4D}" srcOrd="5" destOrd="0" presId="urn:microsoft.com/office/officeart/2018/5/layout/IconCircleLabelList"/>
    <dgm:cxn modelId="{57433B1B-C377-4AB0-A78D-BA52813C9CC4}" type="presParOf" srcId="{C0DA6CE7-B4C6-4D54-BAD8-3B1250C612CC}" destId="{6A7B387E-7467-44BA-B1A6-C02AE4EDF5AC}" srcOrd="6" destOrd="0" presId="urn:microsoft.com/office/officeart/2018/5/layout/IconCircleLabelList"/>
    <dgm:cxn modelId="{A12BD088-FB29-43FF-ABFF-FD55D98E0BDD}" type="presParOf" srcId="{6A7B387E-7467-44BA-B1A6-C02AE4EDF5AC}" destId="{DEC3B237-ED0A-450C-B3AF-670863893418}" srcOrd="0" destOrd="0" presId="urn:microsoft.com/office/officeart/2018/5/layout/IconCircleLabelList"/>
    <dgm:cxn modelId="{5AAA5926-3380-42C4-AB1B-4836A3E18684}" type="presParOf" srcId="{6A7B387E-7467-44BA-B1A6-C02AE4EDF5AC}" destId="{335181DB-1DED-48F0-BDA4-14E62FCFB3CD}" srcOrd="1" destOrd="0" presId="urn:microsoft.com/office/officeart/2018/5/layout/IconCircleLabelList"/>
    <dgm:cxn modelId="{D56377E0-6BFF-4B50-BFD3-5CDA42127EAC}" type="presParOf" srcId="{6A7B387E-7467-44BA-B1A6-C02AE4EDF5AC}" destId="{473EE171-9F57-4D5D-8CC9-27AB2C578EFE}" srcOrd="2" destOrd="0" presId="urn:microsoft.com/office/officeart/2018/5/layout/IconCircleLabelList"/>
    <dgm:cxn modelId="{0D35C3DE-83CA-435A-B3D3-10B58D2CFC25}" type="presParOf" srcId="{6A7B387E-7467-44BA-B1A6-C02AE4EDF5AC}" destId="{666B5EA0-D21B-46BC-87A2-7F1A539C74E0}" srcOrd="3" destOrd="0" presId="urn:microsoft.com/office/officeart/2018/5/layout/IconCircleLabelList"/>
    <dgm:cxn modelId="{B03269FC-93E4-4D31-A5FD-3272E02449B8}" type="presParOf" srcId="{C0DA6CE7-B4C6-4D54-BAD8-3B1250C612CC}" destId="{BC7B4D15-3869-48A3-B8CF-8D5AFACC89B6}" srcOrd="7" destOrd="0" presId="urn:microsoft.com/office/officeart/2018/5/layout/IconCircleLabelList"/>
    <dgm:cxn modelId="{8E8B0AEA-8E88-43FB-8014-BA86E504B1A8}" type="presParOf" srcId="{C0DA6CE7-B4C6-4D54-BAD8-3B1250C612CC}" destId="{BBAEB8B1-BF6C-4E60-8377-3563DECAB4E0}" srcOrd="8" destOrd="0" presId="urn:microsoft.com/office/officeart/2018/5/layout/IconCircleLabelList"/>
    <dgm:cxn modelId="{221BAAE8-A586-43EE-8F5B-2641EF1A889C}" type="presParOf" srcId="{BBAEB8B1-BF6C-4E60-8377-3563DECAB4E0}" destId="{777F7B7F-6002-49A0-B4FC-33DAD0530B07}" srcOrd="0" destOrd="0" presId="urn:microsoft.com/office/officeart/2018/5/layout/IconCircleLabelList"/>
    <dgm:cxn modelId="{194ADB13-95EE-4260-890E-A1932172E374}" type="presParOf" srcId="{BBAEB8B1-BF6C-4E60-8377-3563DECAB4E0}" destId="{83FEBBA4-28E4-4F68-9BBA-43C57BF48CA5}" srcOrd="1" destOrd="0" presId="urn:microsoft.com/office/officeart/2018/5/layout/IconCircleLabelList"/>
    <dgm:cxn modelId="{39C59DEC-DD13-4E6F-A21C-02AF1F2FF774}" type="presParOf" srcId="{BBAEB8B1-BF6C-4E60-8377-3563DECAB4E0}" destId="{DDDD27CB-964E-47BC-A8DC-A6F5E85A1360}" srcOrd="2" destOrd="0" presId="urn:microsoft.com/office/officeart/2018/5/layout/IconCircleLabelList"/>
    <dgm:cxn modelId="{0CD90903-41CE-4CC1-9424-46230439BC13}" type="presParOf" srcId="{BBAEB8B1-BF6C-4E60-8377-3563DECAB4E0}" destId="{45BD45C8-FA60-4A91-94D6-72FAA41FFBC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20A4CB-A3DB-4AB4-A334-72B451F4106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9605C7AA-DF3B-46DA-BF7A-1E49DD42FC6A}">
      <dgm:prSet custT="1"/>
      <dgm:spPr>
        <a:noFill/>
        <a:ln>
          <a:noFill/>
        </a:ln>
        <a:effectLst/>
      </dgm:spPr>
      <dgm:t>
        <a:bodyPr spcFirstLastPara="0" vert="horz" wrap="square" lIns="0" tIns="0" rIns="0" bIns="0" numCol="1" spcCol="1270" anchor="t" anchorCtr="0"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800" kern="1200" cap="all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Raleway" panose="020B0503030101060003" pitchFamily="34" charset="-18"/>
              <a:ea typeface="+mn-ea"/>
              <a:cs typeface="+mn-cs"/>
            </a:rPr>
            <a:t>ovládání ČOV  i uživatelem</a:t>
          </a:r>
        </a:p>
      </dgm:t>
    </dgm:pt>
    <dgm:pt modelId="{F97DE8D3-6DC3-4A9D-A32F-AE5804F61125}" type="parTrans" cxnId="{8FFF4B1B-1363-42EE-87D0-411C676E0B09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381F5117-8A11-494F-8D88-DDC745C8B99D}" type="sibTrans" cxnId="{8FFF4B1B-1363-42EE-87D0-411C676E0B09}">
      <dgm:prSet/>
      <dgm:spPr/>
      <dgm:t>
        <a:bodyPr/>
        <a:lstStyle/>
        <a:p>
          <a:pPr>
            <a:lnSpc>
              <a:spcPct val="100000"/>
            </a:lnSpc>
          </a:pPr>
          <a:endParaRPr lang="en-US" sz="2800">
            <a:latin typeface="Raleway" panose="020B0503030101060003" pitchFamily="34" charset="-18"/>
          </a:endParaRPr>
        </a:p>
      </dgm:t>
    </dgm:pt>
    <dgm:pt modelId="{A07C8E18-2DB1-4DB3-8B94-5D2D6E107A4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 dirty="0">
              <a:latin typeface="Raleway" panose="020B0503030101060003" pitchFamily="34" charset="-18"/>
            </a:rPr>
            <a:t>Telemetrie</a:t>
          </a:r>
          <a:br>
            <a:rPr lang="cs-CZ" sz="1800" dirty="0">
              <a:latin typeface="Raleway" panose="020B0503030101060003" pitchFamily="34" charset="-18"/>
            </a:rPr>
          </a:br>
          <a:r>
            <a:rPr lang="cs-CZ" sz="1800" dirty="0">
              <a:latin typeface="Raleway" panose="020B0503030101060003" pitchFamily="34" charset="-18"/>
            </a:rPr>
            <a:t>s centrálním dispečinkem</a:t>
          </a:r>
          <a:endParaRPr lang="en-US" sz="1800" dirty="0">
            <a:latin typeface="Raleway" panose="020B0503030101060003" pitchFamily="34" charset="-18"/>
          </a:endParaRPr>
        </a:p>
      </dgm:t>
    </dgm:pt>
    <dgm:pt modelId="{8726A9C7-128B-4C65-98EB-41AD573DC496}" type="parTrans" cxnId="{8B99D2EF-D6C8-4272-A7A0-394784D88158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5B7F20B4-613F-4A56-AA05-877C456DADB9}" type="sibTrans" cxnId="{8B99D2EF-D6C8-4272-A7A0-394784D88158}">
      <dgm:prSet/>
      <dgm:spPr/>
      <dgm:t>
        <a:bodyPr/>
        <a:lstStyle/>
        <a:p>
          <a:pPr>
            <a:lnSpc>
              <a:spcPct val="100000"/>
            </a:lnSpc>
          </a:pPr>
          <a:endParaRPr lang="en-US" sz="2800">
            <a:latin typeface="Raleway" panose="020B0503030101060003" pitchFamily="34" charset="-18"/>
          </a:endParaRPr>
        </a:p>
      </dgm:t>
    </dgm:pt>
    <dgm:pt modelId="{AEC9D63C-AED7-4320-A5CD-83B0A0DB054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>
              <a:latin typeface="Raleway" panose="020B0503030101060003" pitchFamily="34" charset="-18"/>
            </a:rPr>
            <a:t>SW aplikace pro PC a tablety</a:t>
          </a:r>
          <a:endParaRPr lang="en-US" sz="1800">
            <a:latin typeface="Raleway" panose="020B0503030101060003" pitchFamily="34" charset="-18"/>
          </a:endParaRPr>
        </a:p>
      </dgm:t>
    </dgm:pt>
    <dgm:pt modelId="{B636992E-04DF-4E42-932B-331C0E3D4D0C}" type="parTrans" cxnId="{1C9E2D8D-5722-45E0-9741-43EDBCCCD98B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C688C274-841D-4333-AD61-6C959CEF571A}" type="sibTrans" cxnId="{1C9E2D8D-5722-45E0-9741-43EDBCCCD98B}">
      <dgm:prSet/>
      <dgm:spPr/>
      <dgm:t>
        <a:bodyPr/>
        <a:lstStyle/>
        <a:p>
          <a:pPr>
            <a:lnSpc>
              <a:spcPct val="100000"/>
            </a:lnSpc>
          </a:pPr>
          <a:endParaRPr lang="en-US" sz="2800">
            <a:latin typeface="Raleway" panose="020B0503030101060003" pitchFamily="34" charset="-18"/>
          </a:endParaRPr>
        </a:p>
      </dgm:t>
    </dgm:pt>
    <dgm:pt modelId="{2505DFA1-714E-4A85-983D-148B9C44038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>
              <a:latin typeface="Raleway" panose="020B0503030101060003" pitchFamily="34" charset="-18"/>
            </a:rPr>
            <a:t>Vzdálený přístup pro oprávněné osoby</a:t>
          </a:r>
          <a:endParaRPr lang="en-US" sz="1800">
            <a:latin typeface="Raleway" panose="020B0503030101060003" pitchFamily="34" charset="-18"/>
          </a:endParaRPr>
        </a:p>
      </dgm:t>
    </dgm:pt>
    <dgm:pt modelId="{92F1C904-B888-41CB-A235-BAD0867425AE}" type="parTrans" cxnId="{9F23CACA-642C-4DC5-956C-DB658E15E8BD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1AB73DE6-EE03-4933-9472-733FF65613C3}" type="sibTrans" cxnId="{9F23CACA-642C-4DC5-956C-DB658E15E8BD}">
      <dgm:prSet/>
      <dgm:spPr/>
      <dgm:t>
        <a:bodyPr/>
        <a:lstStyle/>
        <a:p>
          <a:pPr>
            <a:lnSpc>
              <a:spcPct val="100000"/>
            </a:lnSpc>
          </a:pPr>
          <a:endParaRPr lang="en-US" sz="2800">
            <a:latin typeface="Raleway" panose="020B0503030101060003" pitchFamily="34" charset="-18"/>
          </a:endParaRPr>
        </a:p>
      </dgm:t>
    </dgm:pt>
    <dgm:pt modelId="{6A0FA370-F5A4-467A-9870-B32910B4B76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>
              <a:latin typeface="Raleway" panose="020B0503030101060003" pitchFamily="34" charset="-18"/>
            </a:rPr>
            <a:t>Analýzy, přehledy a jiné provozní agendy</a:t>
          </a:r>
          <a:endParaRPr lang="en-US" sz="1800">
            <a:latin typeface="Raleway" panose="020B0503030101060003" pitchFamily="34" charset="-18"/>
          </a:endParaRPr>
        </a:p>
      </dgm:t>
    </dgm:pt>
    <dgm:pt modelId="{BED7BB73-5407-49D0-AECA-5C8D118C8A57}" type="parTrans" cxnId="{DBF2653B-8C24-45B0-BC66-FDA1DB0C9AB1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E1B3B336-AA0D-4B6D-9DD9-86A9DC83F06B}" type="sibTrans" cxnId="{DBF2653B-8C24-45B0-BC66-FDA1DB0C9AB1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248D9AE9-53B5-4480-BA48-7F05AAE2F4C3}" type="pres">
      <dgm:prSet presAssocID="{8220A4CB-A3DB-4AB4-A334-72B451F4106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FCF4386-0C2B-4526-94F8-B1F1A31DE8B0}" type="pres">
      <dgm:prSet presAssocID="{9605C7AA-DF3B-46DA-BF7A-1E49DD42FC6A}" presName="compNode" presStyleCnt="0"/>
      <dgm:spPr/>
    </dgm:pt>
    <dgm:pt modelId="{B9EC883A-3BC5-4244-BAFE-54EB66924B86}" type="pres">
      <dgm:prSet presAssocID="{9605C7AA-DF3B-46DA-BF7A-1E49DD42FC6A}" presName="iconBgRect" presStyleLbl="bgShp" presStyleIdx="0" presStyleCnt="5"/>
      <dgm:spPr/>
    </dgm:pt>
    <dgm:pt modelId="{2EEBCE82-952B-460E-B4E8-5127D792B199}" type="pres">
      <dgm:prSet presAssocID="{9605C7AA-DF3B-46DA-BF7A-1E49DD42FC6A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User"/>
        </a:ext>
      </dgm:extLst>
    </dgm:pt>
    <dgm:pt modelId="{3E4B0C8C-8039-4EFE-B544-9E070EC41121}" type="pres">
      <dgm:prSet presAssocID="{9605C7AA-DF3B-46DA-BF7A-1E49DD42FC6A}" presName="spaceRect" presStyleCnt="0"/>
      <dgm:spPr/>
    </dgm:pt>
    <dgm:pt modelId="{2E0A9529-BBA7-4340-A205-B92C0D59FFC7}" type="pres">
      <dgm:prSet presAssocID="{9605C7AA-DF3B-46DA-BF7A-1E49DD42FC6A}" presName="textRect" presStyleLbl="revTx" presStyleIdx="0" presStyleCnt="5">
        <dgm:presLayoutVars>
          <dgm:chMax val="1"/>
          <dgm:chPref val="1"/>
        </dgm:presLayoutVars>
      </dgm:prSet>
      <dgm:spPr>
        <a:xfrm>
          <a:off x="827977" y="2495852"/>
          <a:ext cx="1800000" cy="1615605"/>
        </a:xfrm>
        <a:prstGeom prst="rect">
          <a:avLst/>
        </a:prstGeom>
      </dgm:spPr>
      <dgm:t>
        <a:bodyPr/>
        <a:lstStyle/>
        <a:p>
          <a:endParaRPr lang="cs-CZ"/>
        </a:p>
      </dgm:t>
    </dgm:pt>
    <dgm:pt modelId="{6B64CBF9-AB79-4A37-85B8-49D62CA7AE4B}" type="pres">
      <dgm:prSet presAssocID="{381F5117-8A11-494F-8D88-DDC745C8B99D}" presName="sibTrans" presStyleCnt="0"/>
      <dgm:spPr/>
    </dgm:pt>
    <dgm:pt modelId="{5BB8DA40-28D7-44D6-A96A-21D6FCE6F315}" type="pres">
      <dgm:prSet presAssocID="{A07C8E18-2DB1-4DB3-8B94-5D2D6E107A4F}" presName="compNode" presStyleCnt="0"/>
      <dgm:spPr/>
    </dgm:pt>
    <dgm:pt modelId="{7D0B09D7-0083-4BB4-998A-9532B0B8E47A}" type="pres">
      <dgm:prSet presAssocID="{A07C8E18-2DB1-4DB3-8B94-5D2D6E107A4F}" presName="iconBgRect" presStyleLbl="bgShp" presStyleIdx="1" presStyleCnt="5"/>
      <dgm:spPr/>
    </dgm:pt>
    <dgm:pt modelId="{A7B15BAE-77E4-41B1-96CD-3B0064CABC5C}" type="pres">
      <dgm:prSet presAssocID="{A07C8E18-2DB1-4DB3-8B94-5D2D6E107A4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Eye"/>
        </a:ext>
      </dgm:extLst>
    </dgm:pt>
    <dgm:pt modelId="{E222990A-1367-4E08-BCFB-52FD327C862B}" type="pres">
      <dgm:prSet presAssocID="{A07C8E18-2DB1-4DB3-8B94-5D2D6E107A4F}" presName="spaceRect" presStyleCnt="0"/>
      <dgm:spPr/>
    </dgm:pt>
    <dgm:pt modelId="{149854B2-411F-4F49-8556-58732901A6AA}" type="pres">
      <dgm:prSet presAssocID="{A07C8E18-2DB1-4DB3-8B94-5D2D6E107A4F}" presName="textRect" presStyleLbl="revTx" presStyleIdx="1" presStyleCnt="5" custScaleX="11102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C3B35453-70BA-40A1-A47A-77A179F0A841}" type="pres">
      <dgm:prSet presAssocID="{5B7F20B4-613F-4A56-AA05-877C456DADB9}" presName="sibTrans" presStyleCnt="0"/>
      <dgm:spPr/>
    </dgm:pt>
    <dgm:pt modelId="{98BC4A49-4293-410E-B2CD-FAA0E4AA9173}" type="pres">
      <dgm:prSet presAssocID="{AEC9D63C-AED7-4320-A5CD-83B0A0DB054E}" presName="compNode" presStyleCnt="0"/>
      <dgm:spPr/>
    </dgm:pt>
    <dgm:pt modelId="{58FB69A5-5F4F-421D-B136-42CB48F2E8F0}" type="pres">
      <dgm:prSet presAssocID="{AEC9D63C-AED7-4320-A5CD-83B0A0DB054E}" presName="iconBgRect" presStyleLbl="bgShp" presStyleIdx="2" presStyleCnt="5"/>
      <dgm:spPr/>
    </dgm:pt>
    <dgm:pt modelId="{53A527BD-6FEF-4407-A4ED-B631590E9946}" type="pres">
      <dgm:prSet presAssocID="{AEC9D63C-AED7-4320-A5CD-83B0A0DB054E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Tablet"/>
        </a:ext>
      </dgm:extLst>
    </dgm:pt>
    <dgm:pt modelId="{17D261CF-E602-4FDF-B19F-37DED1BB7483}" type="pres">
      <dgm:prSet presAssocID="{AEC9D63C-AED7-4320-A5CD-83B0A0DB054E}" presName="spaceRect" presStyleCnt="0"/>
      <dgm:spPr/>
    </dgm:pt>
    <dgm:pt modelId="{D05538D6-4D9C-43EA-BCA1-639E3C238DF0}" type="pres">
      <dgm:prSet presAssocID="{AEC9D63C-AED7-4320-A5CD-83B0A0DB054E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5D62C9B9-49F3-41BC-8007-74239976BC40}" type="pres">
      <dgm:prSet presAssocID="{C688C274-841D-4333-AD61-6C959CEF571A}" presName="sibTrans" presStyleCnt="0"/>
      <dgm:spPr/>
    </dgm:pt>
    <dgm:pt modelId="{040A78A2-1023-4DA1-94C6-B37177FFD91C}" type="pres">
      <dgm:prSet presAssocID="{2505DFA1-714E-4A85-983D-148B9C44038F}" presName="compNode" presStyleCnt="0"/>
      <dgm:spPr/>
    </dgm:pt>
    <dgm:pt modelId="{E0F49C0D-8285-429C-B70B-A320FC685AD3}" type="pres">
      <dgm:prSet presAssocID="{2505DFA1-714E-4A85-983D-148B9C44038F}" presName="iconBgRect" presStyleLbl="bgShp" presStyleIdx="3" presStyleCnt="5"/>
      <dgm:spPr/>
    </dgm:pt>
    <dgm:pt modelId="{D01445E3-8C2D-4FEA-A377-F9DBB440F050}" type="pres">
      <dgm:prSet presAssocID="{2505DFA1-714E-4A85-983D-148B9C44038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Cloud Computing"/>
        </a:ext>
      </dgm:extLst>
    </dgm:pt>
    <dgm:pt modelId="{9DABAB30-EA5E-4BF8-A063-88104E7DF129}" type="pres">
      <dgm:prSet presAssocID="{2505DFA1-714E-4A85-983D-148B9C44038F}" presName="spaceRect" presStyleCnt="0"/>
      <dgm:spPr/>
    </dgm:pt>
    <dgm:pt modelId="{8264BF7B-CBE7-4DAD-9907-5ED6F599E7F5}" type="pres">
      <dgm:prSet presAssocID="{2505DFA1-714E-4A85-983D-148B9C44038F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3B8C81C9-C9D6-4421-8E50-060A419FBAAE}" type="pres">
      <dgm:prSet presAssocID="{1AB73DE6-EE03-4933-9472-733FF65613C3}" presName="sibTrans" presStyleCnt="0"/>
      <dgm:spPr/>
    </dgm:pt>
    <dgm:pt modelId="{1BD367F2-42CB-48E7-9D9D-165D225FE63A}" type="pres">
      <dgm:prSet presAssocID="{6A0FA370-F5A4-467A-9870-B32910B4B76D}" presName="compNode" presStyleCnt="0"/>
      <dgm:spPr/>
    </dgm:pt>
    <dgm:pt modelId="{FE1ACC76-FCD9-41A9-9097-863D7CC7F914}" type="pres">
      <dgm:prSet presAssocID="{6A0FA370-F5A4-467A-9870-B32910B4B76D}" presName="iconBgRect" presStyleLbl="bgShp" presStyleIdx="4" presStyleCnt="5"/>
      <dgm:spPr/>
    </dgm:pt>
    <dgm:pt modelId="{B4A3DCCC-388B-476D-9CAE-90EDB84131FF}" type="pres">
      <dgm:prSet presAssocID="{6A0FA370-F5A4-467A-9870-B32910B4B76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loupcový graf"/>
        </a:ext>
      </dgm:extLst>
    </dgm:pt>
    <dgm:pt modelId="{9C7F1403-5185-4B09-8CFB-AAFB5A810D8F}" type="pres">
      <dgm:prSet presAssocID="{6A0FA370-F5A4-467A-9870-B32910B4B76D}" presName="spaceRect" presStyleCnt="0"/>
      <dgm:spPr/>
    </dgm:pt>
    <dgm:pt modelId="{A7E7D42A-E479-4C1F-AE26-2B3E9CEDC9D2}" type="pres">
      <dgm:prSet presAssocID="{6A0FA370-F5A4-467A-9870-B32910B4B76D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F3D9AD6-924F-4CF8-8A98-81D105817BD2}" type="presOf" srcId="{A07C8E18-2DB1-4DB3-8B94-5D2D6E107A4F}" destId="{149854B2-411F-4F49-8556-58732901A6AA}" srcOrd="0" destOrd="0" presId="urn:microsoft.com/office/officeart/2018/5/layout/IconCircleLabelList"/>
    <dgm:cxn modelId="{CA048F70-03FB-46D8-AC38-4611AFDC6E58}" type="presOf" srcId="{9605C7AA-DF3B-46DA-BF7A-1E49DD42FC6A}" destId="{2E0A9529-BBA7-4340-A205-B92C0D59FFC7}" srcOrd="0" destOrd="0" presId="urn:microsoft.com/office/officeart/2018/5/layout/IconCircleLabelList"/>
    <dgm:cxn modelId="{106515EC-CD1F-493E-90B7-7BA9BB15C249}" type="presOf" srcId="{2505DFA1-714E-4A85-983D-148B9C44038F}" destId="{8264BF7B-CBE7-4DAD-9907-5ED6F599E7F5}" srcOrd="0" destOrd="0" presId="urn:microsoft.com/office/officeart/2018/5/layout/IconCircleLabelList"/>
    <dgm:cxn modelId="{8B99D2EF-D6C8-4272-A7A0-394784D88158}" srcId="{8220A4CB-A3DB-4AB4-A334-72B451F4106F}" destId="{A07C8E18-2DB1-4DB3-8B94-5D2D6E107A4F}" srcOrd="1" destOrd="0" parTransId="{8726A9C7-128B-4C65-98EB-41AD573DC496}" sibTransId="{5B7F20B4-613F-4A56-AA05-877C456DADB9}"/>
    <dgm:cxn modelId="{347E536E-4004-46C0-AA46-A83DF63EC77A}" type="presOf" srcId="{6A0FA370-F5A4-467A-9870-B32910B4B76D}" destId="{A7E7D42A-E479-4C1F-AE26-2B3E9CEDC9D2}" srcOrd="0" destOrd="0" presId="urn:microsoft.com/office/officeart/2018/5/layout/IconCircleLabelList"/>
    <dgm:cxn modelId="{9F23CACA-642C-4DC5-956C-DB658E15E8BD}" srcId="{8220A4CB-A3DB-4AB4-A334-72B451F4106F}" destId="{2505DFA1-714E-4A85-983D-148B9C44038F}" srcOrd="3" destOrd="0" parTransId="{92F1C904-B888-41CB-A235-BAD0867425AE}" sibTransId="{1AB73DE6-EE03-4933-9472-733FF65613C3}"/>
    <dgm:cxn modelId="{1C9E2D8D-5722-45E0-9741-43EDBCCCD98B}" srcId="{8220A4CB-A3DB-4AB4-A334-72B451F4106F}" destId="{AEC9D63C-AED7-4320-A5CD-83B0A0DB054E}" srcOrd="2" destOrd="0" parTransId="{B636992E-04DF-4E42-932B-331C0E3D4D0C}" sibTransId="{C688C274-841D-4333-AD61-6C959CEF571A}"/>
    <dgm:cxn modelId="{8FFF4B1B-1363-42EE-87D0-411C676E0B09}" srcId="{8220A4CB-A3DB-4AB4-A334-72B451F4106F}" destId="{9605C7AA-DF3B-46DA-BF7A-1E49DD42FC6A}" srcOrd="0" destOrd="0" parTransId="{F97DE8D3-6DC3-4A9D-A32F-AE5804F61125}" sibTransId="{381F5117-8A11-494F-8D88-DDC745C8B99D}"/>
    <dgm:cxn modelId="{DBF2653B-8C24-45B0-BC66-FDA1DB0C9AB1}" srcId="{8220A4CB-A3DB-4AB4-A334-72B451F4106F}" destId="{6A0FA370-F5A4-467A-9870-B32910B4B76D}" srcOrd="4" destOrd="0" parTransId="{BED7BB73-5407-49D0-AECA-5C8D118C8A57}" sibTransId="{E1B3B336-AA0D-4B6D-9DD9-86A9DC83F06B}"/>
    <dgm:cxn modelId="{04A6A4DD-639C-48E2-89A3-798D81AA6922}" type="presOf" srcId="{AEC9D63C-AED7-4320-A5CD-83B0A0DB054E}" destId="{D05538D6-4D9C-43EA-BCA1-639E3C238DF0}" srcOrd="0" destOrd="0" presId="urn:microsoft.com/office/officeart/2018/5/layout/IconCircleLabelList"/>
    <dgm:cxn modelId="{47BFC83E-9D32-4761-9D46-8397AB0C7660}" type="presOf" srcId="{8220A4CB-A3DB-4AB4-A334-72B451F4106F}" destId="{248D9AE9-53B5-4480-BA48-7F05AAE2F4C3}" srcOrd="0" destOrd="0" presId="urn:microsoft.com/office/officeart/2018/5/layout/IconCircleLabelList"/>
    <dgm:cxn modelId="{9DEB886B-93D9-4DAD-9D8B-31B32B38839D}" type="presParOf" srcId="{248D9AE9-53B5-4480-BA48-7F05AAE2F4C3}" destId="{4FCF4386-0C2B-4526-94F8-B1F1A31DE8B0}" srcOrd="0" destOrd="0" presId="urn:microsoft.com/office/officeart/2018/5/layout/IconCircleLabelList"/>
    <dgm:cxn modelId="{F02380B7-84CA-46DC-BCBA-2713B03DF988}" type="presParOf" srcId="{4FCF4386-0C2B-4526-94F8-B1F1A31DE8B0}" destId="{B9EC883A-3BC5-4244-BAFE-54EB66924B86}" srcOrd="0" destOrd="0" presId="urn:microsoft.com/office/officeart/2018/5/layout/IconCircleLabelList"/>
    <dgm:cxn modelId="{0D852CCF-15A6-430B-B4EE-E06BECB11585}" type="presParOf" srcId="{4FCF4386-0C2B-4526-94F8-B1F1A31DE8B0}" destId="{2EEBCE82-952B-460E-B4E8-5127D792B199}" srcOrd="1" destOrd="0" presId="urn:microsoft.com/office/officeart/2018/5/layout/IconCircleLabelList"/>
    <dgm:cxn modelId="{82A803DB-00F7-4935-A42E-8A26FCBA9406}" type="presParOf" srcId="{4FCF4386-0C2B-4526-94F8-B1F1A31DE8B0}" destId="{3E4B0C8C-8039-4EFE-B544-9E070EC41121}" srcOrd="2" destOrd="0" presId="urn:microsoft.com/office/officeart/2018/5/layout/IconCircleLabelList"/>
    <dgm:cxn modelId="{ACA187FC-4E56-41C4-B9E7-C38128BD9A19}" type="presParOf" srcId="{4FCF4386-0C2B-4526-94F8-B1F1A31DE8B0}" destId="{2E0A9529-BBA7-4340-A205-B92C0D59FFC7}" srcOrd="3" destOrd="0" presId="urn:microsoft.com/office/officeart/2018/5/layout/IconCircleLabelList"/>
    <dgm:cxn modelId="{BC868A5B-90D5-42D5-8677-9EFC519CE268}" type="presParOf" srcId="{248D9AE9-53B5-4480-BA48-7F05AAE2F4C3}" destId="{6B64CBF9-AB79-4A37-85B8-49D62CA7AE4B}" srcOrd="1" destOrd="0" presId="urn:microsoft.com/office/officeart/2018/5/layout/IconCircleLabelList"/>
    <dgm:cxn modelId="{575CDD9D-E4B8-4B74-8870-46E50AFB9958}" type="presParOf" srcId="{248D9AE9-53B5-4480-BA48-7F05AAE2F4C3}" destId="{5BB8DA40-28D7-44D6-A96A-21D6FCE6F315}" srcOrd="2" destOrd="0" presId="urn:microsoft.com/office/officeart/2018/5/layout/IconCircleLabelList"/>
    <dgm:cxn modelId="{7DD45243-BE52-457A-A68C-972C43AE801F}" type="presParOf" srcId="{5BB8DA40-28D7-44D6-A96A-21D6FCE6F315}" destId="{7D0B09D7-0083-4BB4-998A-9532B0B8E47A}" srcOrd="0" destOrd="0" presId="urn:microsoft.com/office/officeart/2018/5/layout/IconCircleLabelList"/>
    <dgm:cxn modelId="{06478D07-857E-4F71-B318-F176D3509032}" type="presParOf" srcId="{5BB8DA40-28D7-44D6-A96A-21D6FCE6F315}" destId="{A7B15BAE-77E4-41B1-96CD-3B0064CABC5C}" srcOrd="1" destOrd="0" presId="urn:microsoft.com/office/officeart/2018/5/layout/IconCircleLabelList"/>
    <dgm:cxn modelId="{C5C55D0A-B998-4167-9968-A83A41AAD62B}" type="presParOf" srcId="{5BB8DA40-28D7-44D6-A96A-21D6FCE6F315}" destId="{E222990A-1367-4E08-BCFB-52FD327C862B}" srcOrd="2" destOrd="0" presId="urn:microsoft.com/office/officeart/2018/5/layout/IconCircleLabelList"/>
    <dgm:cxn modelId="{E106E1A0-45ED-4F58-BFD2-319DB99F2811}" type="presParOf" srcId="{5BB8DA40-28D7-44D6-A96A-21D6FCE6F315}" destId="{149854B2-411F-4F49-8556-58732901A6AA}" srcOrd="3" destOrd="0" presId="urn:microsoft.com/office/officeart/2018/5/layout/IconCircleLabelList"/>
    <dgm:cxn modelId="{9AAB4BC1-2F1B-4B65-BDDE-7AB48C2FA80E}" type="presParOf" srcId="{248D9AE9-53B5-4480-BA48-7F05AAE2F4C3}" destId="{C3B35453-70BA-40A1-A47A-77A179F0A841}" srcOrd="3" destOrd="0" presId="urn:microsoft.com/office/officeart/2018/5/layout/IconCircleLabelList"/>
    <dgm:cxn modelId="{E817FB99-AC15-461E-A3C9-6E307B70D93B}" type="presParOf" srcId="{248D9AE9-53B5-4480-BA48-7F05AAE2F4C3}" destId="{98BC4A49-4293-410E-B2CD-FAA0E4AA9173}" srcOrd="4" destOrd="0" presId="urn:microsoft.com/office/officeart/2018/5/layout/IconCircleLabelList"/>
    <dgm:cxn modelId="{5681A4BD-5B8A-4C8A-8C52-B092E9B4C3CB}" type="presParOf" srcId="{98BC4A49-4293-410E-B2CD-FAA0E4AA9173}" destId="{58FB69A5-5F4F-421D-B136-42CB48F2E8F0}" srcOrd="0" destOrd="0" presId="urn:microsoft.com/office/officeart/2018/5/layout/IconCircleLabelList"/>
    <dgm:cxn modelId="{A6880144-05EA-4C4E-A522-9223094B5636}" type="presParOf" srcId="{98BC4A49-4293-410E-B2CD-FAA0E4AA9173}" destId="{53A527BD-6FEF-4407-A4ED-B631590E9946}" srcOrd="1" destOrd="0" presId="urn:microsoft.com/office/officeart/2018/5/layout/IconCircleLabelList"/>
    <dgm:cxn modelId="{BA9A3EB8-D6C0-4F12-99F9-84E72892BF5C}" type="presParOf" srcId="{98BC4A49-4293-410E-B2CD-FAA0E4AA9173}" destId="{17D261CF-E602-4FDF-B19F-37DED1BB7483}" srcOrd="2" destOrd="0" presId="urn:microsoft.com/office/officeart/2018/5/layout/IconCircleLabelList"/>
    <dgm:cxn modelId="{2A549016-2EB2-420B-9E96-317D384C2C58}" type="presParOf" srcId="{98BC4A49-4293-410E-B2CD-FAA0E4AA9173}" destId="{D05538D6-4D9C-43EA-BCA1-639E3C238DF0}" srcOrd="3" destOrd="0" presId="urn:microsoft.com/office/officeart/2018/5/layout/IconCircleLabelList"/>
    <dgm:cxn modelId="{1137DA66-9273-4079-867D-0C423B40C2BD}" type="presParOf" srcId="{248D9AE9-53B5-4480-BA48-7F05AAE2F4C3}" destId="{5D62C9B9-49F3-41BC-8007-74239976BC40}" srcOrd="5" destOrd="0" presId="urn:microsoft.com/office/officeart/2018/5/layout/IconCircleLabelList"/>
    <dgm:cxn modelId="{AFA6180C-9ECF-4A8F-8D88-481789C1505C}" type="presParOf" srcId="{248D9AE9-53B5-4480-BA48-7F05AAE2F4C3}" destId="{040A78A2-1023-4DA1-94C6-B37177FFD91C}" srcOrd="6" destOrd="0" presId="urn:microsoft.com/office/officeart/2018/5/layout/IconCircleLabelList"/>
    <dgm:cxn modelId="{419C47C9-3CF3-423E-A110-76763C5601F7}" type="presParOf" srcId="{040A78A2-1023-4DA1-94C6-B37177FFD91C}" destId="{E0F49C0D-8285-429C-B70B-A320FC685AD3}" srcOrd="0" destOrd="0" presId="urn:microsoft.com/office/officeart/2018/5/layout/IconCircleLabelList"/>
    <dgm:cxn modelId="{58A8363A-EE73-4D5C-B19C-5DFA62294B08}" type="presParOf" srcId="{040A78A2-1023-4DA1-94C6-B37177FFD91C}" destId="{D01445E3-8C2D-4FEA-A377-F9DBB440F050}" srcOrd="1" destOrd="0" presId="urn:microsoft.com/office/officeart/2018/5/layout/IconCircleLabelList"/>
    <dgm:cxn modelId="{24048760-677F-4AE0-B488-32A4A6C173BC}" type="presParOf" srcId="{040A78A2-1023-4DA1-94C6-B37177FFD91C}" destId="{9DABAB30-EA5E-4BF8-A063-88104E7DF129}" srcOrd="2" destOrd="0" presId="urn:microsoft.com/office/officeart/2018/5/layout/IconCircleLabelList"/>
    <dgm:cxn modelId="{F564C644-D6C5-483A-B0B2-417407240454}" type="presParOf" srcId="{040A78A2-1023-4DA1-94C6-B37177FFD91C}" destId="{8264BF7B-CBE7-4DAD-9907-5ED6F599E7F5}" srcOrd="3" destOrd="0" presId="urn:microsoft.com/office/officeart/2018/5/layout/IconCircleLabelList"/>
    <dgm:cxn modelId="{303FB0FE-E594-4ED0-A0A6-CC3BC4D3616C}" type="presParOf" srcId="{248D9AE9-53B5-4480-BA48-7F05AAE2F4C3}" destId="{3B8C81C9-C9D6-4421-8E50-060A419FBAAE}" srcOrd="7" destOrd="0" presId="urn:microsoft.com/office/officeart/2018/5/layout/IconCircleLabelList"/>
    <dgm:cxn modelId="{FF252CF5-F71F-4446-A89B-6B18900B5AF2}" type="presParOf" srcId="{248D9AE9-53B5-4480-BA48-7F05AAE2F4C3}" destId="{1BD367F2-42CB-48E7-9D9D-165D225FE63A}" srcOrd="8" destOrd="0" presId="urn:microsoft.com/office/officeart/2018/5/layout/IconCircleLabelList"/>
    <dgm:cxn modelId="{67EA15B0-428C-44DC-BFC5-628B623E1C02}" type="presParOf" srcId="{1BD367F2-42CB-48E7-9D9D-165D225FE63A}" destId="{FE1ACC76-FCD9-41A9-9097-863D7CC7F914}" srcOrd="0" destOrd="0" presId="urn:microsoft.com/office/officeart/2018/5/layout/IconCircleLabelList"/>
    <dgm:cxn modelId="{06EBA224-1365-41E7-BBFA-E9FB5D1A4DCB}" type="presParOf" srcId="{1BD367F2-42CB-48E7-9D9D-165D225FE63A}" destId="{B4A3DCCC-388B-476D-9CAE-90EDB84131FF}" srcOrd="1" destOrd="0" presId="urn:microsoft.com/office/officeart/2018/5/layout/IconCircleLabelList"/>
    <dgm:cxn modelId="{A1FEC576-5F83-43F8-90D9-F250E09A9E67}" type="presParOf" srcId="{1BD367F2-42CB-48E7-9D9D-165D225FE63A}" destId="{9C7F1403-5185-4B09-8CFB-AAFB5A810D8F}" srcOrd="2" destOrd="0" presId="urn:microsoft.com/office/officeart/2018/5/layout/IconCircleLabelList"/>
    <dgm:cxn modelId="{10B3BA07-A0A0-434A-9F70-37DAE21C98AD}" type="presParOf" srcId="{1BD367F2-42CB-48E7-9D9D-165D225FE63A}" destId="{A7E7D42A-E479-4C1F-AE26-2B3E9CEDC9D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4E19FD-581F-4CDE-9BE2-B41DEC8BB6A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EAE50713-DF43-4FA2-953C-C0780444430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 dirty="0">
              <a:latin typeface="Raleway" panose="020B0503030101060003" pitchFamily="34" charset="-18"/>
            </a:rPr>
            <a:t>Sofistikované řízení provozu ČOV</a:t>
          </a:r>
          <a:endParaRPr lang="en-US" sz="1800" dirty="0">
            <a:latin typeface="Raleway" panose="020B0503030101060003" pitchFamily="34" charset="-18"/>
          </a:endParaRPr>
        </a:p>
      </dgm:t>
    </dgm:pt>
    <dgm:pt modelId="{F1A9CDDF-A78E-4E4B-ABC8-E360D298E6A5}" type="parTrans" cxnId="{CD3A7E36-912B-488E-824D-AF099F137D84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77C23C55-2845-4A65-8ADB-B4F4B404488D}" type="sibTrans" cxnId="{CD3A7E36-912B-488E-824D-AF099F137D84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4C3F081A-9A14-42C3-ADD4-64FB0C3671B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 dirty="0">
              <a:latin typeface="Raleway" panose="020B0503030101060003" pitchFamily="34" charset="-18"/>
            </a:rPr>
            <a:t>Sledování přístupů</a:t>
          </a:r>
          <a:br>
            <a:rPr lang="cs-CZ" sz="1800" dirty="0">
              <a:latin typeface="Raleway" panose="020B0503030101060003" pitchFamily="34" charset="-18"/>
            </a:rPr>
          </a:br>
          <a:r>
            <a:rPr lang="cs-CZ" sz="1800" dirty="0">
              <a:latin typeface="Raleway" panose="020B0503030101060003" pitchFamily="34" charset="-18"/>
            </a:rPr>
            <a:t>a servisních zásahů</a:t>
          </a:r>
          <a:endParaRPr lang="en-US" sz="1800" dirty="0">
            <a:latin typeface="Raleway" panose="020B0503030101060003" pitchFamily="34" charset="-18"/>
          </a:endParaRPr>
        </a:p>
      </dgm:t>
    </dgm:pt>
    <dgm:pt modelId="{BEF755CD-7C4D-4CAC-B942-52535744186A}" type="parTrans" cxnId="{24E63969-28F3-4B91-A5FC-CBCD6A4529D0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5E004CA4-B1E3-45E8-8830-BE13E7620B1F}" type="sibTrans" cxnId="{24E63969-28F3-4B91-A5FC-CBCD6A4529D0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BC188883-806C-4CBB-BA18-DFB81BD555E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 dirty="0">
              <a:latin typeface="Raleway" panose="020B0503030101060003" pitchFamily="34" charset="-18"/>
            </a:rPr>
            <a:t>Ovládání dmychadel</a:t>
          </a:r>
          <a:br>
            <a:rPr lang="cs-CZ" sz="1800" dirty="0">
              <a:latin typeface="Raleway" panose="020B0503030101060003" pitchFamily="34" charset="-18"/>
            </a:rPr>
          </a:br>
          <a:r>
            <a:rPr lang="cs-CZ" sz="1800" dirty="0">
              <a:latin typeface="Raleway" panose="020B0503030101060003" pitchFamily="34" charset="-18"/>
            </a:rPr>
            <a:t>a jiných zařízení</a:t>
          </a:r>
          <a:endParaRPr lang="en-US" sz="1800" dirty="0">
            <a:latin typeface="Raleway" panose="020B0503030101060003" pitchFamily="34" charset="-18"/>
          </a:endParaRPr>
        </a:p>
      </dgm:t>
    </dgm:pt>
    <dgm:pt modelId="{48893274-4D10-46D9-A7D8-1C89526ED891}" type="parTrans" cxnId="{79D87018-59FD-4F78-ACA2-A9910437F92D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D03086F3-E0D8-4F03-98FD-26160AC4202C}" type="sibTrans" cxnId="{79D87018-59FD-4F78-ACA2-A9910437F92D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4086BA86-BB8B-47BA-851B-EBE8D5C4225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 dirty="0">
              <a:latin typeface="Raleway" panose="020B0503030101060003" pitchFamily="34" charset="-18"/>
            </a:rPr>
            <a:t>Napojení elektronických vodoměrů</a:t>
          </a:r>
          <a:endParaRPr lang="en-US" sz="1800" dirty="0">
            <a:latin typeface="Raleway" panose="020B0503030101060003" pitchFamily="34" charset="-18"/>
          </a:endParaRPr>
        </a:p>
      </dgm:t>
    </dgm:pt>
    <dgm:pt modelId="{F274AB0E-372F-4E88-96A6-BF3DB3200AC8}" type="parTrans" cxnId="{B5E3839C-6FF1-447A-96D6-C2255C586165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7F1EED46-E2E9-4858-8E8F-E5F8749B4F2E}" type="sibTrans" cxnId="{B5E3839C-6FF1-447A-96D6-C2255C586165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8FA44BF7-4CA7-42B5-B164-D766CB93B74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800">
              <a:latin typeface="Raleway" panose="020B0503030101060003" pitchFamily="34" charset="-18"/>
            </a:rPr>
            <a:t>Kontrolní sledování vodních toků</a:t>
          </a:r>
          <a:endParaRPr lang="en-US" sz="1800">
            <a:latin typeface="Raleway" panose="020B0503030101060003" pitchFamily="34" charset="-18"/>
          </a:endParaRPr>
        </a:p>
      </dgm:t>
    </dgm:pt>
    <dgm:pt modelId="{8F033B7C-B3E5-4BF0-A87D-92CA7299752B}" type="parTrans" cxnId="{9F552C49-03F1-4BF9-BA5E-3205FE341E88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896546C8-90FA-4E3F-A58C-422F5CDF28B1}" type="sibTrans" cxnId="{9F552C49-03F1-4BF9-BA5E-3205FE341E88}">
      <dgm:prSet/>
      <dgm:spPr/>
      <dgm:t>
        <a:bodyPr/>
        <a:lstStyle/>
        <a:p>
          <a:endParaRPr lang="en-US" sz="2800">
            <a:latin typeface="Raleway" panose="020B0503030101060003" pitchFamily="34" charset="-18"/>
          </a:endParaRPr>
        </a:p>
      </dgm:t>
    </dgm:pt>
    <dgm:pt modelId="{45A86827-012D-48D8-8752-2FDB6C392ED3}" type="pres">
      <dgm:prSet presAssocID="{314E19FD-581F-4CDE-9BE2-B41DEC8BB6A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42E7EDB-F23B-4D7C-96DC-B6B6922E5016}" type="pres">
      <dgm:prSet presAssocID="{EAE50713-DF43-4FA2-953C-C07804444301}" presName="compNode" presStyleCnt="0"/>
      <dgm:spPr/>
    </dgm:pt>
    <dgm:pt modelId="{A6858009-6968-4052-AADA-B310F256A5BF}" type="pres">
      <dgm:prSet presAssocID="{EAE50713-DF43-4FA2-953C-C07804444301}" presName="iconBgRect" presStyleLbl="bgShp" presStyleIdx="0" presStyleCnt="5"/>
      <dgm:spPr/>
    </dgm:pt>
    <dgm:pt modelId="{DDE3192E-78E5-49CF-A569-8D0F1E645517}" type="pres">
      <dgm:prSet presAssocID="{EAE50713-DF43-4FA2-953C-C0780444430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Hlava s ozubenými koly"/>
        </a:ext>
      </dgm:extLst>
    </dgm:pt>
    <dgm:pt modelId="{2685B2EC-EE50-4E3D-8134-FA27894EF60A}" type="pres">
      <dgm:prSet presAssocID="{EAE50713-DF43-4FA2-953C-C07804444301}" presName="spaceRect" presStyleCnt="0"/>
      <dgm:spPr/>
    </dgm:pt>
    <dgm:pt modelId="{44A4825F-528D-476D-B73A-915A9C5E5904}" type="pres">
      <dgm:prSet presAssocID="{EAE50713-DF43-4FA2-953C-C07804444301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BA7E2955-EAA0-4913-8657-F2D5EFB8672E}" type="pres">
      <dgm:prSet presAssocID="{77C23C55-2845-4A65-8ADB-B4F4B404488D}" presName="sibTrans" presStyleCnt="0"/>
      <dgm:spPr/>
    </dgm:pt>
    <dgm:pt modelId="{0E99458F-1542-4420-B5C1-E05051C20FA1}" type="pres">
      <dgm:prSet presAssocID="{4C3F081A-9A14-42C3-ADD4-64FB0C3671B0}" presName="compNode" presStyleCnt="0"/>
      <dgm:spPr/>
    </dgm:pt>
    <dgm:pt modelId="{A8A00C99-4AC1-4D0D-8B41-A923BDA653A2}" type="pres">
      <dgm:prSet presAssocID="{4C3F081A-9A14-42C3-ADD4-64FB0C3671B0}" presName="iconBgRect" presStyleLbl="bgShp" presStyleIdx="1" presStyleCnt="5"/>
      <dgm:spPr/>
    </dgm:pt>
    <dgm:pt modelId="{AF9B4162-CEEF-4578-B251-0E51F860CF9A}" type="pres">
      <dgm:prSet presAssocID="{4C3F081A-9A14-42C3-ADD4-64FB0C3671B0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Eye"/>
        </a:ext>
      </dgm:extLst>
    </dgm:pt>
    <dgm:pt modelId="{47FADBC4-13A1-400B-8F24-E368691A7096}" type="pres">
      <dgm:prSet presAssocID="{4C3F081A-9A14-42C3-ADD4-64FB0C3671B0}" presName="spaceRect" presStyleCnt="0"/>
      <dgm:spPr/>
    </dgm:pt>
    <dgm:pt modelId="{4660AF72-54B3-4179-8917-AE89966E1654}" type="pres">
      <dgm:prSet presAssocID="{4C3F081A-9A14-42C3-ADD4-64FB0C3671B0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F8CC2D4F-5FB6-45E1-BFB5-50A243EF7A7D}" type="pres">
      <dgm:prSet presAssocID="{5E004CA4-B1E3-45E8-8830-BE13E7620B1F}" presName="sibTrans" presStyleCnt="0"/>
      <dgm:spPr/>
    </dgm:pt>
    <dgm:pt modelId="{4B086E40-BE36-4498-B1A1-72C3069125C7}" type="pres">
      <dgm:prSet presAssocID="{BC188883-806C-4CBB-BA18-DFB81BD555EB}" presName="compNode" presStyleCnt="0"/>
      <dgm:spPr/>
    </dgm:pt>
    <dgm:pt modelId="{8E19F484-F0B8-464E-B126-D45D1CD22418}" type="pres">
      <dgm:prSet presAssocID="{BC188883-806C-4CBB-BA18-DFB81BD555EB}" presName="iconBgRect" presStyleLbl="bgShp" presStyleIdx="2" presStyleCnt="5"/>
      <dgm:spPr/>
    </dgm:pt>
    <dgm:pt modelId="{DD0D587A-4725-4A98-ACDD-3E6E26D3B42C}" type="pres">
      <dgm:prSet presAssocID="{BC188883-806C-4CBB-BA18-DFB81BD555EB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Computer"/>
        </a:ext>
      </dgm:extLst>
    </dgm:pt>
    <dgm:pt modelId="{9D351B7A-7D39-4404-8B84-22C240C7219C}" type="pres">
      <dgm:prSet presAssocID="{BC188883-806C-4CBB-BA18-DFB81BD555EB}" presName="spaceRect" presStyleCnt="0"/>
      <dgm:spPr/>
    </dgm:pt>
    <dgm:pt modelId="{3B728A72-D186-4525-ABB5-AAAA391AD0EF}" type="pres">
      <dgm:prSet presAssocID="{BC188883-806C-4CBB-BA18-DFB81BD555EB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824DAC1C-2136-47A0-B93B-E05643806D68}" type="pres">
      <dgm:prSet presAssocID="{D03086F3-E0D8-4F03-98FD-26160AC4202C}" presName="sibTrans" presStyleCnt="0"/>
      <dgm:spPr/>
    </dgm:pt>
    <dgm:pt modelId="{C9EACB13-6A86-4D01-A374-966307986387}" type="pres">
      <dgm:prSet presAssocID="{4086BA86-BB8B-47BA-851B-EBE8D5C4225E}" presName="compNode" presStyleCnt="0"/>
      <dgm:spPr/>
    </dgm:pt>
    <dgm:pt modelId="{A6B17A72-3C1C-4B10-B26D-2A0986B4E0A9}" type="pres">
      <dgm:prSet presAssocID="{4086BA86-BB8B-47BA-851B-EBE8D5C4225E}" presName="iconBgRect" presStyleLbl="bgShp" presStyleIdx="3" presStyleCnt="5"/>
      <dgm:spPr/>
    </dgm:pt>
    <dgm:pt modelId="{57D2BCB6-E8E6-408F-9B43-7474A1851D70}" type="pres">
      <dgm:prSet presAssocID="{4086BA86-BB8B-47BA-851B-EBE8D5C4225E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Voda"/>
        </a:ext>
      </dgm:extLst>
    </dgm:pt>
    <dgm:pt modelId="{61070893-42BB-4229-BD72-964EE5651AF2}" type="pres">
      <dgm:prSet presAssocID="{4086BA86-BB8B-47BA-851B-EBE8D5C4225E}" presName="spaceRect" presStyleCnt="0"/>
      <dgm:spPr/>
    </dgm:pt>
    <dgm:pt modelId="{1F6D71B8-E19B-4B07-AC99-9C60140B939D}" type="pres">
      <dgm:prSet presAssocID="{4086BA86-BB8B-47BA-851B-EBE8D5C4225E}" presName="textRect" presStyleLbl="revTx" presStyleIdx="3" presStyleCnt="5" custScaleX="117086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600E2E3D-0CA6-4509-ADDD-DFC19BA20867}" type="pres">
      <dgm:prSet presAssocID="{7F1EED46-E2E9-4858-8E8F-E5F8749B4F2E}" presName="sibTrans" presStyleCnt="0"/>
      <dgm:spPr/>
    </dgm:pt>
    <dgm:pt modelId="{5CAE3A98-1D76-434C-8E86-4A4D3A06EA2C}" type="pres">
      <dgm:prSet presAssocID="{8FA44BF7-4CA7-42B5-B164-D766CB93B746}" presName="compNode" presStyleCnt="0"/>
      <dgm:spPr/>
    </dgm:pt>
    <dgm:pt modelId="{8E687029-9328-4588-B6CC-477C9C30CA69}" type="pres">
      <dgm:prSet presAssocID="{8FA44BF7-4CA7-42B5-B164-D766CB93B746}" presName="iconBgRect" presStyleLbl="bgShp" presStyleIdx="4" presStyleCnt="5"/>
      <dgm:spPr/>
    </dgm:pt>
    <dgm:pt modelId="{A87B64E9-764E-4F49-9EE1-3C3F59B6A377}" type="pres">
      <dgm:prSet presAssocID="{8FA44BF7-4CA7-42B5-B164-D766CB93B746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xmlns="" id="0" name="" descr="Security Camera Sign"/>
        </a:ext>
      </dgm:extLst>
    </dgm:pt>
    <dgm:pt modelId="{6AB7895F-AA76-4992-B0CB-D84893BACE97}" type="pres">
      <dgm:prSet presAssocID="{8FA44BF7-4CA7-42B5-B164-D766CB93B746}" presName="spaceRect" presStyleCnt="0"/>
      <dgm:spPr/>
    </dgm:pt>
    <dgm:pt modelId="{2700F39C-0DFA-49D6-A365-19376243FEE7}" type="pres">
      <dgm:prSet presAssocID="{8FA44BF7-4CA7-42B5-B164-D766CB93B746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5E3839C-6FF1-447A-96D6-C2255C586165}" srcId="{314E19FD-581F-4CDE-9BE2-B41DEC8BB6A3}" destId="{4086BA86-BB8B-47BA-851B-EBE8D5C4225E}" srcOrd="3" destOrd="0" parTransId="{F274AB0E-372F-4E88-96A6-BF3DB3200AC8}" sibTransId="{7F1EED46-E2E9-4858-8E8F-E5F8749B4F2E}"/>
    <dgm:cxn modelId="{1622BA35-81EA-4D15-9349-327232E3D5DD}" type="presOf" srcId="{8FA44BF7-4CA7-42B5-B164-D766CB93B746}" destId="{2700F39C-0DFA-49D6-A365-19376243FEE7}" srcOrd="0" destOrd="0" presId="urn:microsoft.com/office/officeart/2018/5/layout/IconCircleLabelList"/>
    <dgm:cxn modelId="{5E2F5D5F-0B8B-4379-9A14-C26560067EF2}" type="presOf" srcId="{BC188883-806C-4CBB-BA18-DFB81BD555EB}" destId="{3B728A72-D186-4525-ABB5-AAAA391AD0EF}" srcOrd="0" destOrd="0" presId="urn:microsoft.com/office/officeart/2018/5/layout/IconCircleLabelList"/>
    <dgm:cxn modelId="{E8CD7893-B4AB-4DA5-8686-E333ABCBBF9C}" type="presOf" srcId="{EAE50713-DF43-4FA2-953C-C07804444301}" destId="{44A4825F-528D-476D-B73A-915A9C5E5904}" srcOrd="0" destOrd="0" presId="urn:microsoft.com/office/officeart/2018/5/layout/IconCircleLabelList"/>
    <dgm:cxn modelId="{ED089D82-167A-4E45-92B1-B506461B6501}" type="presOf" srcId="{4086BA86-BB8B-47BA-851B-EBE8D5C4225E}" destId="{1F6D71B8-E19B-4B07-AC99-9C60140B939D}" srcOrd="0" destOrd="0" presId="urn:microsoft.com/office/officeart/2018/5/layout/IconCircleLabelList"/>
    <dgm:cxn modelId="{24E63969-28F3-4B91-A5FC-CBCD6A4529D0}" srcId="{314E19FD-581F-4CDE-9BE2-B41DEC8BB6A3}" destId="{4C3F081A-9A14-42C3-ADD4-64FB0C3671B0}" srcOrd="1" destOrd="0" parTransId="{BEF755CD-7C4D-4CAC-B942-52535744186A}" sibTransId="{5E004CA4-B1E3-45E8-8830-BE13E7620B1F}"/>
    <dgm:cxn modelId="{CD3A7E36-912B-488E-824D-AF099F137D84}" srcId="{314E19FD-581F-4CDE-9BE2-B41DEC8BB6A3}" destId="{EAE50713-DF43-4FA2-953C-C07804444301}" srcOrd="0" destOrd="0" parTransId="{F1A9CDDF-A78E-4E4B-ABC8-E360D298E6A5}" sibTransId="{77C23C55-2845-4A65-8ADB-B4F4B404488D}"/>
    <dgm:cxn modelId="{A699FB89-FBD8-48AE-89EB-833C18259680}" type="presOf" srcId="{4C3F081A-9A14-42C3-ADD4-64FB0C3671B0}" destId="{4660AF72-54B3-4179-8917-AE89966E1654}" srcOrd="0" destOrd="0" presId="urn:microsoft.com/office/officeart/2018/5/layout/IconCircleLabelList"/>
    <dgm:cxn modelId="{14842CB3-3D09-4CF0-A0B2-2B88BF91FC2D}" type="presOf" srcId="{314E19FD-581F-4CDE-9BE2-B41DEC8BB6A3}" destId="{45A86827-012D-48D8-8752-2FDB6C392ED3}" srcOrd="0" destOrd="0" presId="urn:microsoft.com/office/officeart/2018/5/layout/IconCircleLabelList"/>
    <dgm:cxn modelId="{9F552C49-03F1-4BF9-BA5E-3205FE341E88}" srcId="{314E19FD-581F-4CDE-9BE2-B41DEC8BB6A3}" destId="{8FA44BF7-4CA7-42B5-B164-D766CB93B746}" srcOrd="4" destOrd="0" parTransId="{8F033B7C-B3E5-4BF0-A87D-92CA7299752B}" sibTransId="{896546C8-90FA-4E3F-A58C-422F5CDF28B1}"/>
    <dgm:cxn modelId="{79D87018-59FD-4F78-ACA2-A9910437F92D}" srcId="{314E19FD-581F-4CDE-9BE2-B41DEC8BB6A3}" destId="{BC188883-806C-4CBB-BA18-DFB81BD555EB}" srcOrd="2" destOrd="0" parTransId="{48893274-4D10-46D9-A7D8-1C89526ED891}" sibTransId="{D03086F3-E0D8-4F03-98FD-26160AC4202C}"/>
    <dgm:cxn modelId="{45A63581-E836-442E-A621-3B1587E803CE}" type="presParOf" srcId="{45A86827-012D-48D8-8752-2FDB6C392ED3}" destId="{D42E7EDB-F23B-4D7C-96DC-B6B6922E5016}" srcOrd="0" destOrd="0" presId="urn:microsoft.com/office/officeart/2018/5/layout/IconCircleLabelList"/>
    <dgm:cxn modelId="{A06C855E-9A00-4AB3-9F7F-0997178AAC46}" type="presParOf" srcId="{D42E7EDB-F23B-4D7C-96DC-B6B6922E5016}" destId="{A6858009-6968-4052-AADA-B310F256A5BF}" srcOrd="0" destOrd="0" presId="urn:microsoft.com/office/officeart/2018/5/layout/IconCircleLabelList"/>
    <dgm:cxn modelId="{D951778B-981A-426A-8E3E-B24402D82612}" type="presParOf" srcId="{D42E7EDB-F23B-4D7C-96DC-B6B6922E5016}" destId="{DDE3192E-78E5-49CF-A569-8D0F1E645517}" srcOrd="1" destOrd="0" presId="urn:microsoft.com/office/officeart/2018/5/layout/IconCircleLabelList"/>
    <dgm:cxn modelId="{B092D7A7-923F-46CC-AE1B-862C6A93F384}" type="presParOf" srcId="{D42E7EDB-F23B-4D7C-96DC-B6B6922E5016}" destId="{2685B2EC-EE50-4E3D-8134-FA27894EF60A}" srcOrd="2" destOrd="0" presId="urn:microsoft.com/office/officeart/2018/5/layout/IconCircleLabelList"/>
    <dgm:cxn modelId="{726E76BA-CB8A-41B4-812F-E82AB7BEDDBC}" type="presParOf" srcId="{D42E7EDB-F23B-4D7C-96DC-B6B6922E5016}" destId="{44A4825F-528D-476D-B73A-915A9C5E5904}" srcOrd="3" destOrd="0" presId="urn:microsoft.com/office/officeart/2018/5/layout/IconCircleLabelList"/>
    <dgm:cxn modelId="{A2E9B2E1-E837-4089-8152-CAF392289597}" type="presParOf" srcId="{45A86827-012D-48D8-8752-2FDB6C392ED3}" destId="{BA7E2955-EAA0-4913-8657-F2D5EFB8672E}" srcOrd="1" destOrd="0" presId="urn:microsoft.com/office/officeart/2018/5/layout/IconCircleLabelList"/>
    <dgm:cxn modelId="{523D4471-8030-44C3-AA9D-E0F408157494}" type="presParOf" srcId="{45A86827-012D-48D8-8752-2FDB6C392ED3}" destId="{0E99458F-1542-4420-B5C1-E05051C20FA1}" srcOrd="2" destOrd="0" presId="urn:microsoft.com/office/officeart/2018/5/layout/IconCircleLabelList"/>
    <dgm:cxn modelId="{AD16DE94-43EF-4F71-8F03-A3C82D49C611}" type="presParOf" srcId="{0E99458F-1542-4420-B5C1-E05051C20FA1}" destId="{A8A00C99-4AC1-4D0D-8B41-A923BDA653A2}" srcOrd="0" destOrd="0" presId="urn:microsoft.com/office/officeart/2018/5/layout/IconCircleLabelList"/>
    <dgm:cxn modelId="{BB9A63A4-BA1A-48BE-9A28-2982EAE10686}" type="presParOf" srcId="{0E99458F-1542-4420-B5C1-E05051C20FA1}" destId="{AF9B4162-CEEF-4578-B251-0E51F860CF9A}" srcOrd="1" destOrd="0" presId="urn:microsoft.com/office/officeart/2018/5/layout/IconCircleLabelList"/>
    <dgm:cxn modelId="{50340D8E-16C5-4AD3-A6A7-B4C389EEA3D7}" type="presParOf" srcId="{0E99458F-1542-4420-B5C1-E05051C20FA1}" destId="{47FADBC4-13A1-400B-8F24-E368691A7096}" srcOrd="2" destOrd="0" presId="urn:microsoft.com/office/officeart/2018/5/layout/IconCircleLabelList"/>
    <dgm:cxn modelId="{0B9E4A61-36E8-448F-8586-197656B43AAB}" type="presParOf" srcId="{0E99458F-1542-4420-B5C1-E05051C20FA1}" destId="{4660AF72-54B3-4179-8917-AE89966E1654}" srcOrd="3" destOrd="0" presId="urn:microsoft.com/office/officeart/2018/5/layout/IconCircleLabelList"/>
    <dgm:cxn modelId="{EDF66C46-A227-4A11-889B-2E622A2159E1}" type="presParOf" srcId="{45A86827-012D-48D8-8752-2FDB6C392ED3}" destId="{F8CC2D4F-5FB6-45E1-BFB5-50A243EF7A7D}" srcOrd="3" destOrd="0" presId="urn:microsoft.com/office/officeart/2018/5/layout/IconCircleLabelList"/>
    <dgm:cxn modelId="{686B4383-2FC3-46DB-A603-C65022561094}" type="presParOf" srcId="{45A86827-012D-48D8-8752-2FDB6C392ED3}" destId="{4B086E40-BE36-4498-B1A1-72C3069125C7}" srcOrd="4" destOrd="0" presId="urn:microsoft.com/office/officeart/2018/5/layout/IconCircleLabelList"/>
    <dgm:cxn modelId="{FBAC93A1-709E-47FD-AEDE-21AB2C354165}" type="presParOf" srcId="{4B086E40-BE36-4498-B1A1-72C3069125C7}" destId="{8E19F484-F0B8-464E-B126-D45D1CD22418}" srcOrd="0" destOrd="0" presId="urn:microsoft.com/office/officeart/2018/5/layout/IconCircleLabelList"/>
    <dgm:cxn modelId="{2BB8D89F-37B0-403B-89A2-4C823CE5AA03}" type="presParOf" srcId="{4B086E40-BE36-4498-B1A1-72C3069125C7}" destId="{DD0D587A-4725-4A98-ACDD-3E6E26D3B42C}" srcOrd="1" destOrd="0" presId="urn:microsoft.com/office/officeart/2018/5/layout/IconCircleLabelList"/>
    <dgm:cxn modelId="{4341EEC5-9058-463D-9338-F4C649DB4E43}" type="presParOf" srcId="{4B086E40-BE36-4498-B1A1-72C3069125C7}" destId="{9D351B7A-7D39-4404-8B84-22C240C7219C}" srcOrd="2" destOrd="0" presId="urn:microsoft.com/office/officeart/2018/5/layout/IconCircleLabelList"/>
    <dgm:cxn modelId="{4EAC05B0-9EF7-48CC-86C7-40386CE637A0}" type="presParOf" srcId="{4B086E40-BE36-4498-B1A1-72C3069125C7}" destId="{3B728A72-D186-4525-ABB5-AAAA391AD0EF}" srcOrd="3" destOrd="0" presId="urn:microsoft.com/office/officeart/2018/5/layout/IconCircleLabelList"/>
    <dgm:cxn modelId="{42B56FFD-A9F4-4286-8DCD-010CCA3B73AA}" type="presParOf" srcId="{45A86827-012D-48D8-8752-2FDB6C392ED3}" destId="{824DAC1C-2136-47A0-B93B-E05643806D68}" srcOrd="5" destOrd="0" presId="urn:microsoft.com/office/officeart/2018/5/layout/IconCircleLabelList"/>
    <dgm:cxn modelId="{AE5A4CBC-DED2-42C8-903B-B3EA72A38BE7}" type="presParOf" srcId="{45A86827-012D-48D8-8752-2FDB6C392ED3}" destId="{C9EACB13-6A86-4D01-A374-966307986387}" srcOrd="6" destOrd="0" presId="urn:microsoft.com/office/officeart/2018/5/layout/IconCircleLabelList"/>
    <dgm:cxn modelId="{EF935806-7E80-4B54-86A9-789C050903A3}" type="presParOf" srcId="{C9EACB13-6A86-4D01-A374-966307986387}" destId="{A6B17A72-3C1C-4B10-B26D-2A0986B4E0A9}" srcOrd="0" destOrd="0" presId="urn:microsoft.com/office/officeart/2018/5/layout/IconCircleLabelList"/>
    <dgm:cxn modelId="{BFA8A1B3-3916-4B85-80A2-EE79F9437190}" type="presParOf" srcId="{C9EACB13-6A86-4D01-A374-966307986387}" destId="{57D2BCB6-E8E6-408F-9B43-7474A1851D70}" srcOrd="1" destOrd="0" presId="urn:microsoft.com/office/officeart/2018/5/layout/IconCircleLabelList"/>
    <dgm:cxn modelId="{21DAA6EA-CA37-4000-9BEC-46736D4A3128}" type="presParOf" srcId="{C9EACB13-6A86-4D01-A374-966307986387}" destId="{61070893-42BB-4229-BD72-964EE5651AF2}" srcOrd="2" destOrd="0" presId="urn:microsoft.com/office/officeart/2018/5/layout/IconCircleLabelList"/>
    <dgm:cxn modelId="{87BCBFBA-A4F2-457B-B780-614D7FAD5A26}" type="presParOf" srcId="{C9EACB13-6A86-4D01-A374-966307986387}" destId="{1F6D71B8-E19B-4B07-AC99-9C60140B939D}" srcOrd="3" destOrd="0" presId="urn:microsoft.com/office/officeart/2018/5/layout/IconCircleLabelList"/>
    <dgm:cxn modelId="{35CE2473-153C-413C-90AC-6D520AF30222}" type="presParOf" srcId="{45A86827-012D-48D8-8752-2FDB6C392ED3}" destId="{600E2E3D-0CA6-4509-ADDD-DFC19BA20867}" srcOrd="7" destOrd="0" presId="urn:microsoft.com/office/officeart/2018/5/layout/IconCircleLabelList"/>
    <dgm:cxn modelId="{D1B12071-A36E-46F1-8433-BA3354AB680C}" type="presParOf" srcId="{45A86827-012D-48D8-8752-2FDB6C392ED3}" destId="{5CAE3A98-1D76-434C-8E86-4A4D3A06EA2C}" srcOrd="8" destOrd="0" presId="urn:microsoft.com/office/officeart/2018/5/layout/IconCircleLabelList"/>
    <dgm:cxn modelId="{A7E81527-4C7A-4663-832C-795A06E2AA0C}" type="presParOf" srcId="{5CAE3A98-1D76-434C-8E86-4A4D3A06EA2C}" destId="{8E687029-9328-4588-B6CC-477C9C30CA69}" srcOrd="0" destOrd="0" presId="urn:microsoft.com/office/officeart/2018/5/layout/IconCircleLabelList"/>
    <dgm:cxn modelId="{995ABA71-0C3A-4D69-AE7B-3645EA5A987F}" type="presParOf" srcId="{5CAE3A98-1D76-434C-8E86-4A4D3A06EA2C}" destId="{A87B64E9-764E-4F49-9EE1-3C3F59B6A377}" srcOrd="1" destOrd="0" presId="urn:microsoft.com/office/officeart/2018/5/layout/IconCircleLabelList"/>
    <dgm:cxn modelId="{1CCAC377-F76B-4861-BD31-2D98F785EB19}" type="presParOf" srcId="{5CAE3A98-1D76-434C-8E86-4A4D3A06EA2C}" destId="{6AB7895F-AA76-4992-B0CB-D84893BACE97}" srcOrd="2" destOrd="0" presId="urn:microsoft.com/office/officeart/2018/5/layout/IconCircleLabelList"/>
    <dgm:cxn modelId="{97D9EEEF-84A0-48FE-8963-8CDF9F3CC3CF}" type="presParOf" srcId="{5CAE3A98-1D76-434C-8E86-4A4D3A06EA2C}" destId="{2700F39C-0DFA-49D6-A365-19376243FEE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4E5E4-5AA9-4C72-9EE4-E1873C2209DE}">
      <dsp:nvSpPr>
        <dsp:cNvPr id="0" name=""/>
        <dsp:cNvSpPr/>
      </dsp:nvSpPr>
      <dsp:spPr>
        <a:xfrm>
          <a:off x="814062" y="137702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1A2A6-0A2C-4097-A61F-EAF5E45EB6EB}">
      <dsp:nvSpPr>
        <dsp:cNvPr id="0" name=""/>
        <dsp:cNvSpPr/>
      </dsp:nvSpPr>
      <dsp:spPr>
        <a:xfrm>
          <a:off x="1048062" y="1611026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5DB1C-D026-4DD8-9AF8-DBAC48C0BBAA}">
      <dsp:nvSpPr>
        <dsp:cNvPr id="0" name=""/>
        <dsp:cNvSpPr/>
      </dsp:nvSpPr>
      <dsp:spPr>
        <a:xfrm>
          <a:off x="408226" y="2817026"/>
          <a:ext cx="1909673" cy="97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Systém individuálních a skupinových ČOV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408226" y="2817026"/>
        <a:ext cx="1909673" cy="973256"/>
      </dsp:txXfrm>
    </dsp:sp>
    <dsp:sp modelId="{655C5A0F-3999-4235-AF3E-512BA1019294}">
      <dsp:nvSpPr>
        <dsp:cNvPr id="0" name=""/>
        <dsp:cNvSpPr/>
      </dsp:nvSpPr>
      <dsp:spPr>
        <a:xfrm>
          <a:off x="3273205" y="137702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E8E30-569D-42C7-ADA9-F3E8289493D9}">
      <dsp:nvSpPr>
        <dsp:cNvPr id="0" name=""/>
        <dsp:cNvSpPr/>
      </dsp:nvSpPr>
      <dsp:spPr>
        <a:xfrm>
          <a:off x="3507205" y="1611026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8B3B4-3FA6-487B-ABD2-18DC812AFFC7}">
      <dsp:nvSpPr>
        <dsp:cNvPr id="0" name=""/>
        <dsp:cNvSpPr/>
      </dsp:nvSpPr>
      <dsp:spPr>
        <a:xfrm>
          <a:off x="2632900" y="2817026"/>
          <a:ext cx="2378610" cy="97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Pro obce &lt;2000 EO</a:t>
          </a:r>
          <a:br>
            <a:rPr lang="cs-CZ" sz="1800" kern="1200" dirty="0">
              <a:latin typeface="Raleway" panose="020B0503030101060003" pitchFamily="34" charset="-18"/>
            </a:rPr>
          </a:br>
          <a:r>
            <a:rPr lang="cs-CZ" sz="1800" kern="1200" dirty="0">
              <a:latin typeface="Raleway" panose="020B0503030101060003" pitchFamily="34" charset="-18"/>
            </a:rPr>
            <a:t>s roztroušenou zástavbou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2632900" y="2817026"/>
        <a:ext cx="2378610" cy="973256"/>
      </dsp:txXfrm>
    </dsp:sp>
    <dsp:sp modelId="{A0C0DD8C-0362-493B-B6EB-981321737F47}">
      <dsp:nvSpPr>
        <dsp:cNvPr id="0" name=""/>
        <dsp:cNvSpPr/>
      </dsp:nvSpPr>
      <dsp:spPr>
        <a:xfrm>
          <a:off x="5677510" y="137702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63615-97D1-484D-B508-B3867FF7518A}">
      <dsp:nvSpPr>
        <dsp:cNvPr id="0" name=""/>
        <dsp:cNvSpPr/>
      </dsp:nvSpPr>
      <dsp:spPr>
        <a:xfrm>
          <a:off x="5911510" y="1611026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280AA-7D4C-4F94-8565-C3991FD9E4EB}">
      <dsp:nvSpPr>
        <dsp:cNvPr id="0" name=""/>
        <dsp:cNvSpPr/>
      </dsp:nvSpPr>
      <dsp:spPr>
        <a:xfrm>
          <a:off x="5326510" y="2817026"/>
          <a:ext cx="1800000" cy="97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Čištění odpadní vody v místě jejího vzniku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5326510" y="2817026"/>
        <a:ext cx="1800000" cy="973256"/>
      </dsp:txXfrm>
    </dsp:sp>
    <dsp:sp modelId="{C82A9545-8FCA-41BE-BDDC-AA1F52D1E5AB}">
      <dsp:nvSpPr>
        <dsp:cNvPr id="0" name=""/>
        <dsp:cNvSpPr/>
      </dsp:nvSpPr>
      <dsp:spPr>
        <a:xfrm>
          <a:off x="7792510" y="137702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C4CAD-BF99-43C4-BFFE-1E4CCE12BF16}">
      <dsp:nvSpPr>
        <dsp:cNvPr id="0" name=""/>
        <dsp:cNvSpPr/>
      </dsp:nvSpPr>
      <dsp:spPr>
        <a:xfrm>
          <a:off x="8026510" y="1611026"/>
          <a:ext cx="630000" cy="63000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85393-2D5E-4831-A7CE-E05EBB8EF19F}">
      <dsp:nvSpPr>
        <dsp:cNvPr id="0" name=""/>
        <dsp:cNvSpPr/>
      </dsp:nvSpPr>
      <dsp:spPr>
        <a:xfrm>
          <a:off x="7441510" y="2817026"/>
          <a:ext cx="1800000" cy="97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Recyklace vody a její zadržování</a:t>
          </a:r>
          <a:br>
            <a:rPr lang="cs-CZ" sz="1800" kern="1200" dirty="0">
              <a:latin typeface="Raleway" panose="020B0503030101060003" pitchFamily="34" charset="-18"/>
            </a:rPr>
          </a:br>
          <a:r>
            <a:rPr lang="cs-CZ" sz="1800" kern="1200" dirty="0">
              <a:latin typeface="Raleway" panose="020B0503030101060003" pitchFamily="34" charset="-18"/>
            </a:rPr>
            <a:t>v krajině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7441510" y="2817026"/>
        <a:ext cx="1800000" cy="973256"/>
      </dsp:txXfrm>
    </dsp:sp>
    <dsp:sp modelId="{6C5944F3-355A-4FDF-9CBD-C59EA6C23FF9}">
      <dsp:nvSpPr>
        <dsp:cNvPr id="0" name=""/>
        <dsp:cNvSpPr/>
      </dsp:nvSpPr>
      <dsp:spPr>
        <a:xfrm>
          <a:off x="9907510" y="137702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609C4-9A91-43BF-927B-F0DBABCD3CDA}">
      <dsp:nvSpPr>
        <dsp:cNvPr id="0" name=""/>
        <dsp:cNvSpPr/>
      </dsp:nvSpPr>
      <dsp:spPr>
        <a:xfrm>
          <a:off x="10141510" y="1611026"/>
          <a:ext cx="630000" cy="63000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7A169-304A-4122-91D3-B883CF078B6B}">
      <dsp:nvSpPr>
        <dsp:cNvPr id="0" name=""/>
        <dsp:cNvSpPr/>
      </dsp:nvSpPr>
      <dsp:spPr>
        <a:xfrm>
          <a:off x="9556510" y="2817026"/>
          <a:ext cx="1800000" cy="97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Investiční náklady nižší až o 50%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9556510" y="2817026"/>
        <a:ext cx="1800000" cy="973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685B2-92FD-426D-BC7E-15AC7DC26705}">
      <dsp:nvSpPr>
        <dsp:cNvPr id="0" name=""/>
        <dsp:cNvSpPr/>
      </dsp:nvSpPr>
      <dsp:spPr>
        <a:xfrm>
          <a:off x="1103368" y="137990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338F8-105B-4066-B95B-C1B6ED39F2EA}">
      <dsp:nvSpPr>
        <dsp:cNvPr id="0" name=""/>
        <dsp:cNvSpPr/>
      </dsp:nvSpPr>
      <dsp:spPr>
        <a:xfrm>
          <a:off x="1337368" y="1613905"/>
          <a:ext cx="630000" cy="6300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9784E-27FE-482A-A54B-8D9C84259400}">
      <dsp:nvSpPr>
        <dsp:cNvPr id="0" name=""/>
        <dsp:cNvSpPr/>
      </dsp:nvSpPr>
      <dsp:spPr>
        <a:xfrm>
          <a:off x="752368" y="2819905"/>
          <a:ext cx="180000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Osazení „kritických“ míst ČOV senzory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752368" y="2819905"/>
        <a:ext cx="1800000" cy="967500"/>
      </dsp:txXfrm>
    </dsp:sp>
    <dsp:sp modelId="{5BD084A1-DA25-4C49-9C01-0F9973F5D9CC}">
      <dsp:nvSpPr>
        <dsp:cNvPr id="0" name=""/>
        <dsp:cNvSpPr/>
      </dsp:nvSpPr>
      <dsp:spPr>
        <a:xfrm>
          <a:off x="3218368" y="137990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2DA3-580B-4C05-A363-0CC9F7CA21C1}">
      <dsp:nvSpPr>
        <dsp:cNvPr id="0" name=""/>
        <dsp:cNvSpPr/>
      </dsp:nvSpPr>
      <dsp:spPr>
        <a:xfrm>
          <a:off x="3452368" y="1613905"/>
          <a:ext cx="630000" cy="6300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388A5-D435-4463-A10D-590248EB3F5F}">
      <dsp:nvSpPr>
        <dsp:cNvPr id="0" name=""/>
        <dsp:cNvSpPr/>
      </dsp:nvSpPr>
      <dsp:spPr>
        <a:xfrm>
          <a:off x="2867368" y="2819905"/>
          <a:ext cx="180000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Objektivní </a:t>
          </a:r>
          <a:br>
            <a:rPr lang="cs-CZ" sz="1800" kern="1200" dirty="0">
              <a:latin typeface="Raleway" panose="020B0503030101060003" pitchFamily="34" charset="-18"/>
            </a:rPr>
          </a:br>
          <a:r>
            <a:rPr lang="cs-CZ" sz="1800" kern="1200" dirty="0">
              <a:latin typeface="Raleway" panose="020B0503030101060003" pitchFamily="34" charset="-18"/>
            </a:rPr>
            <a:t>on-line sledování provozu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2867368" y="2819905"/>
        <a:ext cx="1800000" cy="967500"/>
      </dsp:txXfrm>
    </dsp:sp>
    <dsp:sp modelId="{E1A9C5FA-2A21-43E5-922E-B4F4203E943B}">
      <dsp:nvSpPr>
        <dsp:cNvPr id="0" name=""/>
        <dsp:cNvSpPr/>
      </dsp:nvSpPr>
      <dsp:spPr>
        <a:xfrm>
          <a:off x="5333368" y="137990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44FA4-36CA-4139-BEE6-DAC279AECE32}">
      <dsp:nvSpPr>
        <dsp:cNvPr id="0" name=""/>
        <dsp:cNvSpPr/>
      </dsp:nvSpPr>
      <dsp:spPr>
        <a:xfrm>
          <a:off x="5567368" y="1613905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AFDD1-D83F-4531-8C2B-0DFF5C38712C}">
      <dsp:nvSpPr>
        <dsp:cNvPr id="0" name=""/>
        <dsp:cNvSpPr/>
      </dsp:nvSpPr>
      <dsp:spPr>
        <a:xfrm>
          <a:off x="4982368" y="2819905"/>
          <a:ext cx="180000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Provozní data z ČOV dostupná 24/7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4982368" y="2819905"/>
        <a:ext cx="1800000" cy="967500"/>
      </dsp:txXfrm>
    </dsp:sp>
    <dsp:sp modelId="{DEC3B237-ED0A-450C-B3AF-670863893418}">
      <dsp:nvSpPr>
        <dsp:cNvPr id="0" name=""/>
        <dsp:cNvSpPr/>
      </dsp:nvSpPr>
      <dsp:spPr>
        <a:xfrm>
          <a:off x="7448368" y="137990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181DB-1DED-48F0-BDA4-14E62FCFB3CD}">
      <dsp:nvSpPr>
        <dsp:cNvPr id="0" name=""/>
        <dsp:cNvSpPr/>
      </dsp:nvSpPr>
      <dsp:spPr>
        <a:xfrm>
          <a:off x="7682368" y="1613905"/>
          <a:ext cx="630000" cy="63000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B5EA0-D21B-46BC-87A2-7F1A539C74E0}">
      <dsp:nvSpPr>
        <dsp:cNvPr id="0" name=""/>
        <dsp:cNvSpPr/>
      </dsp:nvSpPr>
      <dsp:spPr>
        <a:xfrm>
          <a:off x="7097368" y="2819905"/>
          <a:ext cx="180000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Okamžité hlášení poruch (nejen SMS)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7097368" y="2819905"/>
        <a:ext cx="1800000" cy="967500"/>
      </dsp:txXfrm>
    </dsp:sp>
    <dsp:sp modelId="{777F7B7F-6002-49A0-B4FC-33DAD0530B07}">
      <dsp:nvSpPr>
        <dsp:cNvPr id="0" name=""/>
        <dsp:cNvSpPr/>
      </dsp:nvSpPr>
      <dsp:spPr>
        <a:xfrm>
          <a:off x="9563368" y="137990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EBBA4-28E4-4F68-9BBA-43C57BF48CA5}">
      <dsp:nvSpPr>
        <dsp:cNvPr id="0" name=""/>
        <dsp:cNvSpPr/>
      </dsp:nvSpPr>
      <dsp:spPr>
        <a:xfrm>
          <a:off x="9797368" y="1613905"/>
          <a:ext cx="630000" cy="63000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D45C8-FA60-4A91-94D6-72FAA41FFBCF}">
      <dsp:nvSpPr>
        <dsp:cNvPr id="0" name=""/>
        <dsp:cNvSpPr/>
      </dsp:nvSpPr>
      <dsp:spPr>
        <a:xfrm>
          <a:off x="9212368" y="2819905"/>
          <a:ext cx="1800000" cy="96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Vhodné řešení pro různé typy ČOV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9212368" y="2819905"/>
        <a:ext cx="1800000" cy="967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C883A-3BC5-4244-BAFE-54EB66924B86}">
      <dsp:nvSpPr>
        <dsp:cNvPr id="0" name=""/>
        <dsp:cNvSpPr/>
      </dsp:nvSpPr>
      <dsp:spPr>
        <a:xfrm>
          <a:off x="1079761" y="132378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BCE82-952B-460E-B4E8-5127D792B199}">
      <dsp:nvSpPr>
        <dsp:cNvPr id="0" name=""/>
        <dsp:cNvSpPr/>
      </dsp:nvSpPr>
      <dsp:spPr>
        <a:xfrm>
          <a:off x="1313761" y="1557786"/>
          <a:ext cx="630000" cy="6300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A9529-BBA7-4340-A205-B92C0D59FFC7}">
      <dsp:nvSpPr>
        <dsp:cNvPr id="0" name=""/>
        <dsp:cNvSpPr/>
      </dsp:nvSpPr>
      <dsp:spPr>
        <a:xfrm>
          <a:off x="728761" y="2763786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800" kern="1200" cap="all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Raleway" panose="020B0503030101060003" pitchFamily="34" charset="-18"/>
              <a:ea typeface="+mn-ea"/>
              <a:cs typeface="+mn-cs"/>
            </a:rPr>
            <a:t>ovládání ČOV  i uživatelem</a:t>
          </a:r>
        </a:p>
      </dsp:txBody>
      <dsp:txXfrm>
        <a:off x="728761" y="2763786"/>
        <a:ext cx="1800000" cy="1079736"/>
      </dsp:txXfrm>
    </dsp:sp>
    <dsp:sp modelId="{7D0B09D7-0083-4BB4-998A-9532B0B8E47A}">
      <dsp:nvSpPr>
        <dsp:cNvPr id="0" name=""/>
        <dsp:cNvSpPr/>
      </dsp:nvSpPr>
      <dsp:spPr>
        <a:xfrm>
          <a:off x="3293977" y="132378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15BAE-77E4-41B1-96CD-3B0064CABC5C}">
      <dsp:nvSpPr>
        <dsp:cNvPr id="0" name=""/>
        <dsp:cNvSpPr/>
      </dsp:nvSpPr>
      <dsp:spPr>
        <a:xfrm>
          <a:off x="3527977" y="1557786"/>
          <a:ext cx="630000" cy="6300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854B2-411F-4F49-8556-58732901A6AA}">
      <dsp:nvSpPr>
        <dsp:cNvPr id="0" name=""/>
        <dsp:cNvSpPr/>
      </dsp:nvSpPr>
      <dsp:spPr>
        <a:xfrm>
          <a:off x="2843761" y="2763786"/>
          <a:ext cx="1998432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Telemetrie</a:t>
          </a:r>
          <a:br>
            <a:rPr lang="cs-CZ" sz="1800" kern="1200" dirty="0">
              <a:latin typeface="Raleway" panose="020B0503030101060003" pitchFamily="34" charset="-18"/>
            </a:rPr>
          </a:br>
          <a:r>
            <a:rPr lang="cs-CZ" sz="1800" kern="1200" dirty="0">
              <a:latin typeface="Raleway" panose="020B0503030101060003" pitchFamily="34" charset="-18"/>
            </a:rPr>
            <a:t>s centrálním dispečinkem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2843761" y="2763786"/>
        <a:ext cx="1998432" cy="1079736"/>
      </dsp:txXfrm>
    </dsp:sp>
    <dsp:sp modelId="{58FB69A5-5F4F-421D-B136-42CB48F2E8F0}">
      <dsp:nvSpPr>
        <dsp:cNvPr id="0" name=""/>
        <dsp:cNvSpPr/>
      </dsp:nvSpPr>
      <dsp:spPr>
        <a:xfrm>
          <a:off x="5508193" y="132378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527BD-6FEF-4407-A4ED-B631590E9946}">
      <dsp:nvSpPr>
        <dsp:cNvPr id="0" name=""/>
        <dsp:cNvSpPr/>
      </dsp:nvSpPr>
      <dsp:spPr>
        <a:xfrm>
          <a:off x="5742193" y="1557786"/>
          <a:ext cx="630000" cy="63000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538D6-4D9C-43EA-BCA1-639E3C238DF0}">
      <dsp:nvSpPr>
        <dsp:cNvPr id="0" name=""/>
        <dsp:cNvSpPr/>
      </dsp:nvSpPr>
      <dsp:spPr>
        <a:xfrm>
          <a:off x="5157193" y="2763786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SW aplikace pro PC a tablety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5157193" y="2763786"/>
        <a:ext cx="1800000" cy="1079736"/>
      </dsp:txXfrm>
    </dsp:sp>
    <dsp:sp modelId="{E0F49C0D-8285-429C-B70B-A320FC685AD3}">
      <dsp:nvSpPr>
        <dsp:cNvPr id="0" name=""/>
        <dsp:cNvSpPr/>
      </dsp:nvSpPr>
      <dsp:spPr>
        <a:xfrm>
          <a:off x="7623193" y="132378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445E3-8C2D-4FEA-A377-F9DBB440F050}">
      <dsp:nvSpPr>
        <dsp:cNvPr id="0" name=""/>
        <dsp:cNvSpPr/>
      </dsp:nvSpPr>
      <dsp:spPr>
        <a:xfrm>
          <a:off x="7857193" y="1557786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4BF7B-CBE7-4DAD-9907-5ED6F599E7F5}">
      <dsp:nvSpPr>
        <dsp:cNvPr id="0" name=""/>
        <dsp:cNvSpPr/>
      </dsp:nvSpPr>
      <dsp:spPr>
        <a:xfrm>
          <a:off x="7272193" y="2763786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Vzdálený přístup pro oprávněné osoby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7272193" y="2763786"/>
        <a:ext cx="1800000" cy="1079736"/>
      </dsp:txXfrm>
    </dsp:sp>
    <dsp:sp modelId="{FE1ACC76-FCD9-41A9-9097-863D7CC7F914}">
      <dsp:nvSpPr>
        <dsp:cNvPr id="0" name=""/>
        <dsp:cNvSpPr/>
      </dsp:nvSpPr>
      <dsp:spPr>
        <a:xfrm>
          <a:off x="9738193" y="1323786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3DCCC-388B-476D-9CAE-90EDB84131FF}">
      <dsp:nvSpPr>
        <dsp:cNvPr id="0" name=""/>
        <dsp:cNvSpPr/>
      </dsp:nvSpPr>
      <dsp:spPr>
        <a:xfrm>
          <a:off x="9972193" y="1557786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7D42A-E479-4C1F-AE26-2B3E9CEDC9D2}">
      <dsp:nvSpPr>
        <dsp:cNvPr id="0" name=""/>
        <dsp:cNvSpPr/>
      </dsp:nvSpPr>
      <dsp:spPr>
        <a:xfrm>
          <a:off x="9387193" y="2763786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Analýzy, přehledy a jiné provozní agendy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9387193" y="2763786"/>
        <a:ext cx="1800000" cy="10797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58009-6968-4052-AADA-B310F256A5BF}">
      <dsp:nvSpPr>
        <dsp:cNvPr id="0" name=""/>
        <dsp:cNvSpPr/>
      </dsp:nvSpPr>
      <dsp:spPr>
        <a:xfrm>
          <a:off x="912854" y="1323787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3192E-78E5-49CF-A569-8D0F1E645517}">
      <dsp:nvSpPr>
        <dsp:cNvPr id="0" name=""/>
        <dsp:cNvSpPr/>
      </dsp:nvSpPr>
      <dsp:spPr>
        <a:xfrm>
          <a:off x="1146854" y="1557787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4825F-528D-476D-B73A-915A9C5E5904}">
      <dsp:nvSpPr>
        <dsp:cNvPr id="0" name=""/>
        <dsp:cNvSpPr/>
      </dsp:nvSpPr>
      <dsp:spPr>
        <a:xfrm>
          <a:off x="561854" y="2763787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Sofistikované řízení provozu ČOV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561854" y="2763787"/>
        <a:ext cx="1800000" cy="1079736"/>
      </dsp:txXfrm>
    </dsp:sp>
    <dsp:sp modelId="{A8A00C99-4AC1-4D0D-8B41-A923BDA653A2}">
      <dsp:nvSpPr>
        <dsp:cNvPr id="0" name=""/>
        <dsp:cNvSpPr/>
      </dsp:nvSpPr>
      <dsp:spPr>
        <a:xfrm>
          <a:off x="3027854" y="1323787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B4162-CEEF-4578-B251-0E51F860CF9A}">
      <dsp:nvSpPr>
        <dsp:cNvPr id="0" name=""/>
        <dsp:cNvSpPr/>
      </dsp:nvSpPr>
      <dsp:spPr>
        <a:xfrm>
          <a:off x="3261854" y="1557787"/>
          <a:ext cx="630000" cy="6300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AF72-54B3-4179-8917-AE89966E1654}">
      <dsp:nvSpPr>
        <dsp:cNvPr id="0" name=""/>
        <dsp:cNvSpPr/>
      </dsp:nvSpPr>
      <dsp:spPr>
        <a:xfrm>
          <a:off x="2676854" y="2763787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Sledování přístupů</a:t>
          </a:r>
          <a:br>
            <a:rPr lang="cs-CZ" sz="1800" kern="1200" dirty="0">
              <a:latin typeface="Raleway" panose="020B0503030101060003" pitchFamily="34" charset="-18"/>
            </a:rPr>
          </a:br>
          <a:r>
            <a:rPr lang="cs-CZ" sz="1800" kern="1200" dirty="0">
              <a:latin typeface="Raleway" panose="020B0503030101060003" pitchFamily="34" charset="-18"/>
            </a:rPr>
            <a:t>a servisních zásahů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2676854" y="2763787"/>
        <a:ext cx="1800000" cy="1079736"/>
      </dsp:txXfrm>
    </dsp:sp>
    <dsp:sp modelId="{8E19F484-F0B8-464E-B126-D45D1CD22418}">
      <dsp:nvSpPr>
        <dsp:cNvPr id="0" name=""/>
        <dsp:cNvSpPr/>
      </dsp:nvSpPr>
      <dsp:spPr>
        <a:xfrm>
          <a:off x="5142854" y="1323787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D587A-4725-4A98-ACDD-3E6E26D3B42C}">
      <dsp:nvSpPr>
        <dsp:cNvPr id="0" name=""/>
        <dsp:cNvSpPr/>
      </dsp:nvSpPr>
      <dsp:spPr>
        <a:xfrm>
          <a:off x="5376854" y="1557787"/>
          <a:ext cx="630000" cy="63000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28A72-D186-4525-ABB5-AAAA391AD0EF}">
      <dsp:nvSpPr>
        <dsp:cNvPr id="0" name=""/>
        <dsp:cNvSpPr/>
      </dsp:nvSpPr>
      <dsp:spPr>
        <a:xfrm>
          <a:off x="4791854" y="2763787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Ovládání dmychadel</a:t>
          </a:r>
          <a:br>
            <a:rPr lang="cs-CZ" sz="1800" kern="1200" dirty="0">
              <a:latin typeface="Raleway" panose="020B0503030101060003" pitchFamily="34" charset="-18"/>
            </a:rPr>
          </a:br>
          <a:r>
            <a:rPr lang="cs-CZ" sz="1800" kern="1200" dirty="0">
              <a:latin typeface="Raleway" panose="020B0503030101060003" pitchFamily="34" charset="-18"/>
            </a:rPr>
            <a:t>a jiných zařízení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4791854" y="2763787"/>
        <a:ext cx="1800000" cy="1079736"/>
      </dsp:txXfrm>
    </dsp:sp>
    <dsp:sp modelId="{A6B17A72-3C1C-4B10-B26D-2A0986B4E0A9}">
      <dsp:nvSpPr>
        <dsp:cNvPr id="0" name=""/>
        <dsp:cNvSpPr/>
      </dsp:nvSpPr>
      <dsp:spPr>
        <a:xfrm>
          <a:off x="7411628" y="1323787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2BCB6-E8E6-408F-9B43-7474A1851D70}">
      <dsp:nvSpPr>
        <dsp:cNvPr id="0" name=""/>
        <dsp:cNvSpPr/>
      </dsp:nvSpPr>
      <dsp:spPr>
        <a:xfrm>
          <a:off x="7645628" y="1557787"/>
          <a:ext cx="630000" cy="63000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D71B8-E19B-4B07-AC99-9C60140B939D}">
      <dsp:nvSpPr>
        <dsp:cNvPr id="0" name=""/>
        <dsp:cNvSpPr/>
      </dsp:nvSpPr>
      <dsp:spPr>
        <a:xfrm>
          <a:off x="6906854" y="2763787"/>
          <a:ext cx="2107548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>
              <a:latin typeface="Raleway" panose="020B0503030101060003" pitchFamily="34" charset="-18"/>
            </a:rPr>
            <a:t>Napojení elektronických vodoměrů</a:t>
          </a:r>
          <a:endParaRPr lang="en-US" sz="1800" kern="1200" dirty="0">
            <a:latin typeface="Raleway" panose="020B0503030101060003" pitchFamily="34" charset="-18"/>
          </a:endParaRPr>
        </a:p>
      </dsp:txBody>
      <dsp:txXfrm>
        <a:off x="6906854" y="2763787"/>
        <a:ext cx="2107548" cy="1079736"/>
      </dsp:txXfrm>
    </dsp:sp>
    <dsp:sp modelId="{8E687029-9328-4588-B6CC-477C9C30CA69}">
      <dsp:nvSpPr>
        <dsp:cNvPr id="0" name=""/>
        <dsp:cNvSpPr/>
      </dsp:nvSpPr>
      <dsp:spPr>
        <a:xfrm>
          <a:off x="9680402" y="1323787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B64E9-764E-4F49-9EE1-3C3F59B6A377}">
      <dsp:nvSpPr>
        <dsp:cNvPr id="0" name=""/>
        <dsp:cNvSpPr/>
      </dsp:nvSpPr>
      <dsp:spPr>
        <a:xfrm>
          <a:off x="9914402" y="1557787"/>
          <a:ext cx="630000" cy="63000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0F39C-0DFA-49D6-A365-19376243FEE7}">
      <dsp:nvSpPr>
        <dsp:cNvPr id="0" name=""/>
        <dsp:cNvSpPr/>
      </dsp:nvSpPr>
      <dsp:spPr>
        <a:xfrm>
          <a:off x="9329402" y="2763787"/>
          <a:ext cx="1800000" cy="1079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>
              <a:latin typeface="Raleway" panose="020B0503030101060003" pitchFamily="34" charset="-18"/>
            </a:rPr>
            <a:t>Kontrolní sledování vodních toků</a:t>
          </a:r>
          <a:endParaRPr lang="en-US" sz="1800" kern="1200">
            <a:latin typeface="Raleway" panose="020B0503030101060003" pitchFamily="34" charset="-18"/>
          </a:endParaRPr>
        </a:p>
      </dsp:txBody>
      <dsp:txXfrm>
        <a:off x="9329402" y="2763787"/>
        <a:ext cx="1800000" cy="1079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61154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583621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568232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216590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775697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291929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411091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052122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813267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5348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3300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60039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54981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11461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912520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9903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736459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351489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04246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3353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151614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06216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E257B-5FB6-45FE-9356-ABE6EF9DEE19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A22C-6899-43DB-BC1F-A94634CEB4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881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Raleway Medium" panose="020B0603030101060003" pitchFamily="34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81802-E07C-4B91-8A56-DD99154EC07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FE1C-ABC0-4490-851F-5DDE762971F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556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7.png"/><Relationship Id="rId18" Type="http://schemas.openxmlformats.org/officeDocument/2006/relationships/image" Target="../media/image69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63.svg"/><Relationship Id="rId17" Type="http://schemas.openxmlformats.org/officeDocument/2006/relationships/image" Target="../media/image39.png"/><Relationship Id="rId2" Type="http://schemas.openxmlformats.org/officeDocument/2006/relationships/image" Target="../media/image9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35.png"/><Relationship Id="rId14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atturn.cz/" TargetMode="External"/><Relationship Id="rId5" Type="http://schemas.openxmlformats.org/officeDocument/2006/relationships/hyperlink" Target="http://www.enceladus.cz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Data" Target="../diagrams/data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0025" y="2076450"/>
            <a:ext cx="123983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365125" y="5686425"/>
            <a:ext cx="7666038" cy="823913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cs-CZ" sz="3200" spc="150" dirty="0">
                <a:solidFill>
                  <a:schemeClr val="bg2">
                    <a:lumMod val="65000"/>
                  </a:schemeClr>
                </a:solidFill>
                <a:ea typeface="+mj-ea"/>
                <a:cs typeface="+mj-cs"/>
              </a:rPr>
              <a:t>Navrhujeme pro Vás řešení!</a:t>
            </a:r>
          </a:p>
        </p:txBody>
      </p:sp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</a:pPr>
            <a:r>
              <a:rPr lang="cs-CZ" sz="36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Medium" panose="020B0603030101060003" pitchFamily="34" charset="-18"/>
              </a:rPr>
              <a:t>Obecní soustavy</a:t>
            </a:r>
            <a:br>
              <a:rPr lang="cs-CZ" sz="36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Medium" panose="020B0603030101060003" pitchFamily="34" charset="-18"/>
              </a:rPr>
            </a:br>
            <a:r>
              <a:rPr lang="cs-CZ" sz="36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Medium" panose="020B0603030101060003" pitchFamily="34" charset="-18"/>
              </a:rPr>
              <a:t>domovních ČOV </a:t>
            </a:r>
            <a:br>
              <a:rPr lang="cs-CZ" sz="36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Medium" panose="020B0603030101060003" pitchFamily="34" charset="-18"/>
              </a:rPr>
            </a:br>
            <a:r>
              <a:rPr lang="cs-CZ" sz="36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Raleway Medium" panose="020B0603030101060003" pitchFamily="34" charset="-18"/>
              </a:rPr>
              <a:t>se systémovou telemetrií</a:t>
            </a:r>
            <a:r>
              <a:rPr lang="cs-CZ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cs-CZ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(on-line monitoringem)</a:t>
            </a:r>
            <a:endParaRPr lang="cs-CZ" sz="3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r>
              <a:rPr lang="cs-CZ" sz="2800" dirty="0">
                <a:solidFill>
                  <a:srgbClr val="000000"/>
                </a:solidFill>
              </a:rPr>
              <a:t>Příklady</a:t>
            </a:r>
          </a:p>
          <a:p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Raleway Medium" panose="020B0603030101060003" pitchFamily="34" charset="-18"/>
              </a:rPr>
              <a:t>dobré praxe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0284"/>
            <a:ext cx="3782576" cy="82905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9690" y="499599"/>
            <a:ext cx="1688861" cy="13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1566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onitor, snímek obrazovky, interiér, obrazovka&#10;&#10;Popis byl vytvořen automaticky">
            <a:extLst>
              <a:ext uri="{FF2B5EF4-FFF2-40B4-BE49-F238E27FC236}">
                <a16:creationId xmlns="" xmlns:a16="http://schemas.microsoft.com/office/drawing/2014/main" id="{CAF3AD20-37DE-4B1C-B012-B6AD624A4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990" y="369000"/>
            <a:ext cx="1005202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6951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lektronika, interiér, počítač, monitor&#10;&#10;Popis byl vytvořen automaticky">
            <a:extLst>
              <a:ext uri="{FF2B5EF4-FFF2-40B4-BE49-F238E27FC236}">
                <a16:creationId xmlns="" xmlns:a16="http://schemas.microsoft.com/office/drawing/2014/main" id="{9D2C068F-1025-469E-A300-153E5E617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990" y="369000"/>
            <a:ext cx="1005202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5030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662B3ED3-C2E7-48BC-B66B-88A4F72D8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9990" y="369000"/>
            <a:ext cx="10052020" cy="61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386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Přímá spojnice 46">
            <a:extLst>
              <a:ext uri="{FF2B5EF4-FFF2-40B4-BE49-F238E27FC236}">
                <a16:creationId xmlns="" xmlns:a16="http://schemas.microsoft.com/office/drawing/2014/main" id="{B6F291B2-36EC-47DD-92A7-177F9E511F7F}"/>
              </a:ext>
            </a:extLst>
          </p:cNvPr>
          <p:cNvCxnSpPr/>
          <p:nvPr/>
        </p:nvCxnSpPr>
        <p:spPr>
          <a:xfrm>
            <a:off x="4474026" y="1690689"/>
            <a:ext cx="0" cy="516731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="" xmlns:a16="http://schemas.microsoft.com/office/drawing/2014/main" id="{59C6B9F5-A4F3-44FA-9997-986AEDF45615}"/>
              </a:ext>
            </a:extLst>
          </p:cNvPr>
          <p:cNvCxnSpPr/>
          <p:nvPr/>
        </p:nvCxnSpPr>
        <p:spPr>
          <a:xfrm>
            <a:off x="7709810" y="1690688"/>
            <a:ext cx="0" cy="516731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délník 49">
            <a:extLst>
              <a:ext uri="{FF2B5EF4-FFF2-40B4-BE49-F238E27FC236}">
                <a16:creationId xmlns="" xmlns:a16="http://schemas.microsoft.com/office/drawing/2014/main" id="{B95F7910-BE29-4947-A41C-AB95AFAEF661}"/>
              </a:ext>
            </a:extLst>
          </p:cNvPr>
          <p:cNvSpPr/>
          <p:nvPr/>
        </p:nvSpPr>
        <p:spPr>
          <a:xfrm>
            <a:off x="3986896" y="3897617"/>
            <a:ext cx="914400" cy="56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 50">
            <a:extLst>
              <a:ext uri="{FF2B5EF4-FFF2-40B4-BE49-F238E27FC236}">
                <a16:creationId xmlns="" xmlns:a16="http://schemas.microsoft.com/office/drawing/2014/main" id="{60757C6B-4FA9-4D1B-BADD-C99B7CE72A94}"/>
              </a:ext>
            </a:extLst>
          </p:cNvPr>
          <p:cNvSpPr/>
          <p:nvPr/>
        </p:nvSpPr>
        <p:spPr>
          <a:xfrm>
            <a:off x="7219955" y="3861707"/>
            <a:ext cx="914400" cy="56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>
            <a:extLst>
              <a:ext uri="{FF2B5EF4-FFF2-40B4-BE49-F238E27FC236}">
                <a16:creationId xmlns="" xmlns:a16="http://schemas.microsoft.com/office/drawing/2014/main" id="{28628C8F-1DAF-4C20-97DC-3A20CF9D57E1}"/>
              </a:ext>
            </a:extLst>
          </p:cNvPr>
          <p:cNvSpPr/>
          <p:nvPr/>
        </p:nvSpPr>
        <p:spPr>
          <a:xfrm>
            <a:off x="4027714" y="3861707"/>
            <a:ext cx="914400" cy="56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7601016-04E9-40C1-8844-8F754726716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90688"/>
          </a:xfrm>
          <a:prstGeom prst="rect">
            <a:avLst/>
          </a:prstGeom>
          <a:solidFill>
            <a:srgbClr val="17406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Raleway Medium" panose="020B0603030101060003" pitchFamily="34" charset="-18"/>
                <a:ea typeface="+mj-ea"/>
                <a:cs typeface="+mj-cs"/>
              </a:defRPr>
            </a:lvl1pPr>
          </a:lstStyle>
          <a:p>
            <a:r>
              <a:rPr lang="cs-CZ" sz="4000">
                <a:solidFill>
                  <a:schemeClr val="bg1"/>
                </a:solidFill>
              </a:rPr>
              <a:t>	Provozní schéma DČOV</a:t>
            </a:r>
            <a:br>
              <a:rPr lang="cs-CZ" sz="4000">
                <a:solidFill>
                  <a:schemeClr val="bg1"/>
                </a:solidFill>
              </a:rPr>
            </a:br>
            <a:r>
              <a:rPr lang="cs-CZ" sz="4000">
                <a:solidFill>
                  <a:schemeClr val="bg1"/>
                </a:solidFill>
              </a:rPr>
              <a:t>	s telemetrií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0D208275-477C-43C8-89A7-BAD43BDC3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  <p:pic>
        <p:nvPicPr>
          <p:cNvPr id="5" name="Grafický objekt 4" descr="Server">
            <a:extLst>
              <a:ext uri="{FF2B5EF4-FFF2-40B4-BE49-F238E27FC236}">
                <a16:creationId xmlns="" xmlns:a16="http://schemas.microsoft.com/office/drawing/2014/main" id="{1AC3C6B1-18B4-4F67-9514-34D6EB9B0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710594"/>
            <a:ext cx="914400" cy="914400"/>
          </a:xfrm>
          <a:prstGeom prst="rect">
            <a:avLst/>
          </a:prstGeom>
        </p:spPr>
      </p:pic>
      <p:pic>
        <p:nvPicPr>
          <p:cNvPr id="7" name="Grafický objekt 6" descr="Počítač">
            <a:extLst>
              <a:ext uri="{FF2B5EF4-FFF2-40B4-BE49-F238E27FC236}">
                <a16:creationId xmlns="" xmlns:a16="http://schemas.microsoft.com/office/drawing/2014/main" id="{296F9FCB-3D6C-4C66-8D55-6814559B94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3716" y="3710594"/>
            <a:ext cx="914400" cy="914400"/>
          </a:xfrm>
          <a:prstGeom prst="rect">
            <a:avLst/>
          </a:prstGeom>
        </p:spPr>
      </p:pic>
      <p:pic>
        <p:nvPicPr>
          <p:cNvPr id="9" name="Grafický objekt 8" descr="Notebook">
            <a:extLst>
              <a:ext uri="{FF2B5EF4-FFF2-40B4-BE49-F238E27FC236}">
                <a16:creationId xmlns="" xmlns:a16="http://schemas.microsoft.com/office/drawing/2014/main" id="{D858B200-D3DA-4F15-AE1D-28C84C8F8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8764" y="2308415"/>
            <a:ext cx="914400" cy="91440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="" xmlns:a16="http://schemas.microsoft.com/office/drawing/2014/main" id="{233D3481-B82D-433B-BDA7-5B67E0B9B1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800" y="2308415"/>
            <a:ext cx="914400" cy="914400"/>
          </a:xfrm>
          <a:prstGeom prst="rect">
            <a:avLst/>
          </a:prstGeom>
        </p:spPr>
      </p:pic>
      <p:pic>
        <p:nvPicPr>
          <p:cNvPr id="12" name="Grafický objekt 11" descr="Notebook">
            <a:extLst>
              <a:ext uri="{FF2B5EF4-FFF2-40B4-BE49-F238E27FC236}">
                <a16:creationId xmlns="" xmlns:a16="http://schemas.microsoft.com/office/drawing/2014/main" id="{9E3FC615-D607-4717-9648-DE4664D35E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8764" y="5242720"/>
            <a:ext cx="914400" cy="914400"/>
          </a:xfrm>
          <a:prstGeom prst="rect">
            <a:avLst/>
          </a:prstGeom>
        </p:spPr>
      </p:pic>
      <p:pic>
        <p:nvPicPr>
          <p:cNvPr id="14" name="Grafický objekt 13" descr="Budova">
            <a:extLst>
              <a:ext uri="{FF2B5EF4-FFF2-40B4-BE49-F238E27FC236}">
                <a16:creationId xmlns="" xmlns:a16="http://schemas.microsoft.com/office/drawing/2014/main" id="{770B4C83-F732-45B4-BF79-6B7969772C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3446" y="2308415"/>
            <a:ext cx="914400" cy="914400"/>
          </a:xfrm>
          <a:prstGeom prst="rect">
            <a:avLst/>
          </a:prstGeom>
        </p:spPr>
      </p:pic>
      <p:pic>
        <p:nvPicPr>
          <p:cNvPr id="16" name="Grafický objekt 15" descr="Školní budova">
            <a:extLst>
              <a:ext uri="{FF2B5EF4-FFF2-40B4-BE49-F238E27FC236}">
                <a16:creationId xmlns="" xmlns:a16="http://schemas.microsoft.com/office/drawing/2014/main" id="{6DFD7486-5ED7-442B-A787-132A7EA912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53446" y="5242720"/>
            <a:ext cx="914400" cy="914400"/>
          </a:xfrm>
          <a:prstGeom prst="rect">
            <a:avLst/>
          </a:prstGeom>
        </p:spPr>
      </p:pic>
      <p:pic>
        <p:nvPicPr>
          <p:cNvPr id="20" name="Grafický objekt 19" descr="Dům">
            <a:extLst>
              <a:ext uri="{FF2B5EF4-FFF2-40B4-BE49-F238E27FC236}">
                <a16:creationId xmlns="" xmlns:a16="http://schemas.microsoft.com/office/drawing/2014/main" id="{AC039CBC-5B33-496F-9869-8FE82E547F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63464" y="4328320"/>
            <a:ext cx="914400" cy="914400"/>
          </a:xfrm>
          <a:prstGeom prst="rect">
            <a:avLst/>
          </a:prstGeom>
        </p:spPr>
      </p:pic>
      <p:pic>
        <p:nvPicPr>
          <p:cNvPr id="32" name="Grafický objekt 31" descr="Dům">
            <a:extLst>
              <a:ext uri="{FF2B5EF4-FFF2-40B4-BE49-F238E27FC236}">
                <a16:creationId xmlns="" xmlns:a16="http://schemas.microsoft.com/office/drawing/2014/main" id="{5E71FDAA-906A-4BFE-9AC6-7F6707EBA6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63464" y="3189431"/>
            <a:ext cx="914400" cy="914400"/>
          </a:xfrm>
          <a:prstGeom prst="rect">
            <a:avLst/>
          </a:prstGeom>
        </p:spPr>
      </p:pic>
      <p:pic>
        <p:nvPicPr>
          <p:cNvPr id="28" name="Grafický objekt 27" descr="Wi-Fi">
            <a:extLst>
              <a:ext uri="{FF2B5EF4-FFF2-40B4-BE49-F238E27FC236}">
                <a16:creationId xmlns="" xmlns:a16="http://schemas.microsoft.com/office/drawing/2014/main" id="{E2A05AB9-7E46-4F52-8B17-1772A45D8A4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49886" y="3680015"/>
            <a:ext cx="914400" cy="914400"/>
          </a:xfrm>
          <a:prstGeom prst="rect">
            <a:avLst/>
          </a:prstGeom>
        </p:spPr>
      </p:pic>
      <p:pic>
        <p:nvPicPr>
          <p:cNvPr id="38" name="Grafický objekt 37" descr="Wi-Fi">
            <a:extLst>
              <a:ext uri="{FF2B5EF4-FFF2-40B4-BE49-F238E27FC236}">
                <a16:creationId xmlns="" xmlns:a16="http://schemas.microsoft.com/office/drawing/2014/main" id="{11DE6578-9509-4910-9DE5-F898625D0D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27714" y="3680015"/>
            <a:ext cx="914400" cy="914400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="" xmlns:a16="http://schemas.microsoft.com/office/drawing/2014/main" id="{417EBA65-1BA3-49C3-9EB2-A5E78FB1C5C6}"/>
              </a:ext>
            </a:extLst>
          </p:cNvPr>
          <p:cNvSpPr txBox="1"/>
          <p:nvPr/>
        </p:nvSpPr>
        <p:spPr>
          <a:xfrm>
            <a:off x="5274129" y="4684948"/>
            <a:ext cx="164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server ENCELADUS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="" xmlns:a16="http://schemas.microsoft.com/office/drawing/2014/main" id="{6DDE7770-DC1A-4E6C-A816-28615BBF6C3E}"/>
              </a:ext>
            </a:extLst>
          </p:cNvPr>
          <p:cNvSpPr txBox="1"/>
          <p:nvPr/>
        </p:nvSpPr>
        <p:spPr>
          <a:xfrm>
            <a:off x="9590315" y="253819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servis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="" xmlns:a16="http://schemas.microsoft.com/office/drawing/2014/main" id="{51C42AFE-4449-46D0-85BA-FDC655D496E7}"/>
              </a:ext>
            </a:extLst>
          </p:cNvPr>
          <p:cNvSpPr txBox="1"/>
          <p:nvPr/>
        </p:nvSpPr>
        <p:spPr>
          <a:xfrm>
            <a:off x="10058399" y="3952549"/>
            <a:ext cx="164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státní správa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="" xmlns:a16="http://schemas.microsoft.com/office/drawing/2014/main" id="{41A25A93-9141-4B03-9375-2A2B0CB5E202}"/>
              </a:ext>
            </a:extLst>
          </p:cNvPr>
          <p:cNvSpPr txBox="1"/>
          <p:nvPr/>
        </p:nvSpPr>
        <p:spPr>
          <a:xfrm>
            <a:off x="9590313" y="5427386"/>
            <a:ext cx="164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jiné subjekty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="" xmlns:a16="http://schemas.microsoft.com/office/drawing/2014/main" id="{DA52587F-1AFC-45DF-9E58-849F557372C4}"/>
              </a:ext>
            </a:extLst>
          </p:cNvPr>
          <p:cNvSpPr txBox="1"/>
          <p:nvPr/>
        </p:nvSpPr>
        <p:spPr>
          <a:xfrm>
            <a:off x="5274128" y="1988386"/>
            <a:ext cx="164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j-lt"/>
              </a:rPr>
              <a:t>provozovatel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="" xmlns:a16="http://schemas.microsoft.com/office/drawing/2014/main" id="{409143FA-0C1B-442E-A207-B92973D88704}"/>
              </a:ext>
            </a:extLst>
          </p:cNvPr>
          <p:cNvSpPr txBox="1"/>
          <p:nvPr/>
        </p:nvSpPr>
        <p:spPr>
          <a:xfrm>
            <a:off x="0" y="6397199"/>
            <a:ext cx="44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Raleway Medium" panose="020B0603030101060003" pitchFamily="34" charset="-18"/>
              </a:rPr>
              <a:t>znečišťovatel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="" xmlns:a16="http://schemas.microsoft.com/office/drawing/2014/main" id="{78FABE9C-5C6F-4CE7-9EE7-EB96611FB969}"/>
              </a:ext>
            </a:extLst>
          </p:cNvPr>
          <p:cNvSpPr txBox="1"/>
          <p:nvPr/>
        </p:nvSpPr>
        <p:spPr>
          <a:xfrm>
            <a:off x="4490359" y="6397199"/>
            <a:ext cx="3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>
                <a:latin typeface="Raleway Medium" panose="020B0603030101060003" pitchFamily="34" charset="-18"/>
              </a:defRPr>
            </a:lvl1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provozovatel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="" xmlns:a16="http://schemas.microsoft.com/office/drawing/2014/main" id="{66DBE327-8CDF-4C14-BBD8-01E4D560CAA8}"/>
              </a:ext>
            </a:extLst>
          </p:cNvPr>
          <p:cNvSpPr txBox="1"/>
          <p:nvPr/>
        </p:nvSpPr>
        <p:spPr>
          <a:xfrm>
            <a:off x="7709810" y="6398029"/>
            <a:ext cx="448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>
                <a:latin typeface="Raleway Medium" panose="020B0603030101060003" pitchFamily="34" charset="-18"/>
              </a:defRPr>
            </a:lvl1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ostatní</a:t>
            </a:r>
          </a:p>
        </p:txBody>
      </p:sp>
      <p:cxnSp>
        <p:nvCxnSpPr>
          <p:cNvPr id="53" name="Přímá spojnice se šipkou 52">
            <a:extLst>
              <a:ext uri="{FF2B5EF4-FFF2-40B4-BE49-F238E27FC236}">
                <a16:creationId xmlns="" xmlns:a16="http://schemas.microsoft.com/office/drawing/2014/main" id="{9A599039-EE0A-4913-8705-D3A5B93C2FBF}"/>
              </a:ext>
            </a:extLst>
          </p:cNvPr>
          <p:cNvCxnSpPr>
            <a:stCxn id="32" idx="3"/>
            <a:endCxn id="38" idx="1"/>
          </p:cNvCxnSpPr>
          <p:nvPr/>
        </p:nvCxnSpPr>
        <p:spPr>
          <a:xfrm>
            <a:off x="2477864" y="3646631"/>
            <a:ext cx="1549850" cy="490584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="" xmlns:a16="http://schemas.microsoft.com/office/drawing/2014/main" id="{D7D55231-99A3-4103-A7F4-B792C369783C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 flipV="1">
            <a:off x="2477864" y="4137215"/>
            <a:ext cx="1549850" cy="648305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>
            <a:extLst>
              <a:ext uri="{FF2B5EF4-FFF2-40B4-BE49-F238E27FC236}">
                <a16:creationId xmlns="" xmlns:a16="http://schemas.microsoft.com/office/drawing/2014/main" id="{2730EA89-4147-4FB9-867A-5A2058B47530}"/>
              </a:ext>
            </a:extLst>
          </p:cNvPr>
          <p:cNvCxnSpPr>
            <a:cxnSpLocks/>
            <a:stCxn id="16" idx="0"/>
            <a:endCxn id="38" idx="1"/>
          </p:cNvCxnSpPr>
          <p:nvPr/>
        </p:nvCxnSpPr>
        <p:spPr>
          <a:xfrm flipV="1">
            <a:off x="3510646" y="4137215"/>
            <a:ext cx="517068" cy="1105505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>
            <a:extLst>
              <a:ext uri="{FF2B5EF4-FFF2-40B4-BE49-F238E27FC236}">
                <a16:creationId xmlns="" xmlns:a16="http://schemas.microsoft.com/office/drawing/2014/main" id="{AA2C1239-C849-4B00-A5A9-D41403E39B8B}"/>
              </a:ext>
            </a:extLst>
          </p:cNvPr>
          <p:cNvCxnSpPr>
            <a:cxnSpLocks/>
            <a:stCxn id="14" idx="2"/>
            <a:endCxn id="38" idx="1"/>
          </p:cNvCxnSpPr>
          <p:nvPr/>
        </p:nvCxnSpPr>
        <p:spPr>
          <a:xfrm>
            <a:off x="3510646" y="3222815"/>
            <a:ext cx="517068" cy="914400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>
            <a:extLst>
              <a:ext uri="{FF2B5EF4-FFF2-40B4-BE49-F238E27FC236}">
                <a16:creationId xmlns="" xmlns:a16="http://schemas.microsoft.com/office/drawing/2014/main" id="{0427D120-2C18-48CB-95ED-20B867651540}"/>
              </a:ext>
            </a:extLst>
          </p:cNvPr>
          <p:cNvCxnSpPr>
            <a:cxnSpLocks/>
            <a:stCxn id="38" idx="3"/>
            <a:endCxn id="5" idx="1"/>
          </p:cNvCxnSpPr>
          <p:nvPr/>
        </p:nvCxnSpPr>
        <p:spPr>
          <a:xfrm>
            <a:off x="4942114" y="4137215"/>
            <a:ext cx="696686" cy="305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>
            <a:extLst>
              <a:ext uri="{FF2B5EF4-FFF2-40B4-BE49-F238E27FC236}">
                <a16:creationId xmlns="" xmlns:a16="http://schemas.microsoft.com/office/drawing/2014/main" id="{7E201D05-5D07-4BA0-A871-2917D2FC5374}"/>
              </a:ext>
            </a:extLst>
          </p:cNvPr>
          <p:cNvCxnSpPr>
            <a:cxnSpLocks/>
            <a:stCxn id="5" idx="3"/>
            <a:endCxn id="28" idx="1"/>
          </p:cNvCxnSpPr>
          <p:nvPr/>
        </p:nvCxnSpPr>
        <p:spPr>
          <a:xfrm flipV="1">
            <a:off x="6553200" y="4137215"/>
            <a:ext cx="696686" cy="305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>
            <a:extLst>
              <a:ext uri="{FF2B5EF4-FFF2-40B4-BE49-F238E27FC236}">
                <a16:creationId xmlns="" xmlns:a16="http://schemas.microsoft.com/office/drawing/2014/main" id="{EC8F62FB-EEE4-4BB6-AD8E-2F348BB826A6}"/>
              </a:ext>
            </a:extLst>
          </p:cNvPr>
          <p:cNvCxnSpPr>
            <a:cxnSpLocks/>
            <a:stCxn id="28" idx="3"/>
            <a:endCxn id="9" idx="2"/>
          </p:cNvCxnSpPr>
          <p:nvPr/>
        </p:nvCxnSpPr>
        <p:spPr>
          <a:xfrm flipV="1">
            <a:off x="8164286" y="3222815"/>
            <a:ext cx="911678" cy="914400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se šipkou 72">
            <a:extLst>
              <a:ext uri="{FF2B5EF4-FFF2-40B4-BE49-F238E27FC236}">
                <a16:creationId xmlns="" xmlns:a16="http://schemas.microsoft.com/office/drawing/2014/main" id="{C2C291AB-FD36-4F33-B210-DEC0C03EA43E}"/>
              </a:ext>
            </a:extLst>
          </p:cNvPr>
          <p:cNvCxnSpPr>
            <a:cxnSpLocks/>
            <a:stCxn id="28" idx="3"/>
            <a:endCxn id="12" idx="0"/>
          </p:cNvCxnSpPr>
          <p:nvPr/>
        </p:nvCxnSpPr>
        <p:spPr>
          <a:xfrm>
            <a:off x="8164286" y="4137215"/>
            <a:ext cx="911678" cy="1105505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="" xmlns:a16="http://schemas.microsoft.com/office/drawing/2014/main" id="{DC78F8C1-E86E-4484-912F-88113EEA5A7A}"/>
              </a:ext>
            </a:extLst>
          </p:cNvPr>
          <p:cNvCxnSpPr>
            <a:cxnSpLocks/>
            <a:stCxn id="28" idx="3"/>
            <a:endCxn id="7" idx="1"/>
          </p:cNvCxnSpPr>
          <p:nvPr/>
        </p:nvCxnSpPr>
        <p:spPr>
          <a:xfrm>
            <a:off x="8164286" y="4137215"/>
            <a:ext cx="899430" cy="305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>
            <a:extLst>
              <a:ext uri="{FF2B5EF4-FFF2-40B4-BE49-F238E27FC236}">
                <a16:creationId xmlns="" xmlns:a16="http://schemas.microsoft.com/office/drawing/2014/main" id="{4A2CDC5D-4987-476E-BA6E-C7C5F52A6348}"/>
              </a:ext>
            </a:extLst>
          </p:cNvPr>
          <p:cNvCxnSpPr>
            <a:cxnSpLocks/>
            <a:stCxn id="5" idx="0"/>
            <a:endCxn id="11" idx="2"/>
          </p:cNvCxnSpPr>
          <p:nvPr/>
        </p:nvCxnSpPr>
        <p:spPr>
          <a:xfrm flipV="1">
            <a:off x="6096000" y="3222815"/>
            <a:ext cx="0" cy="487779"/>
          </a:xfrm>
          <a:prstGeom prst="straightConnector1">
            <a:avLst/>
          </a:prstGeom>
          <a:ln w="28575">
            <a:solidFill>
              <a:srgbClr val="17406C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15079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>
            <a:extLst>
              <a:ext uri="{FF2B5EF4-FFF2-40B4-BE49-F238E27FC236}">
                <a16:creationId xmlns="" xmlns:a16="http://schemas.microsoft.com/office/drawing/2014/main" id="{5F7D93BB-5A90-43B5-BEFE-F7E15E7A1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42192"/>
            <a:ext cx="12172396" cy="860728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5A72C308-4CA8-4830-ACBF-38B127C5F8EF}"/>
              </a:ext>
            </a:extLst>
          </p:cNvPr>
          <p:cNvSpPr txBox="1"/>
          <p:nvPr/>
        </p:nvSpPr>
        <p:spPr>
          <a:xfrm>
            <a:off x="3518593" y="6287708"/>
            <a:ext cx="142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DČOV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0EA62276-8143-4249-9D78-90279C1B4BC2}"/>
              </a:ext>
            </a:extLst>
          </p:cNvPr>
          <p:cNvSpPr txBox="1"/>
          <p:nvPr/>
        </p:nvSpPr>
        <p:spPr>
          <a:xfrm>
            <a:off x="6666095" y="4736117"/>
            <a:ext cx="173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akumulace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D36F3E68-9EFD-4D97-BB04-9E30B720D137}"/>
              </a:ext>
            </a:extLst>
          </p:cNvPr>
          <p:cNvSpPr txBox="1"/>
          <p:nvPr/>
        </p:nvSpPr>
        <p:spPr>
          <a:xfrm>
            <a:off x="6239865" y="6087653"/>
            <a:ext cx="2585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zasakování vody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="" xmlns:a16="http://schemas.microsoft.com/office/drawing/2014/main" id="{8E1CEDC1-AAE7-4435-B297-79B2F7C502DB}"/>
              </a:ext>
            </a:extLst>
          </p:cNvPr>
          <p:cNvSpPr txBox="1"/>
          <p:nvPr/>
        </p:nvSpPr>
        <p:spPr>
          <a:xfrm>
            <a:off x="749575" y="4176235"/>
            <a:ext cx="217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odpadní vody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8CB50903-131A-445B-B6EA-AEBA91ED2129}"/>
              </a:ext>
            </a:extLst>
          </p:cNvPr>
          <p:cNvSpPr txBox="1"/>
          <p:nvPr/>
        </p:nvSpPr>
        <p:spPr>
          <a:xfrm>
            <a:off x="6708719" y="2161342"/>
            <a:ext cx="211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srážkové vody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2F74DB1E-61F3-4F9E-9A18-8D375E226CC4}"/>
              </a:ext>
            </a:extLst>
          </p:cNvPr>
          <p:cNvSpPr txBox="1"/>
          <p:nvPr/>
        </p:nvSpPr>
        <p:spPr>
          <a:xfrm>
            <a:off x="7532764" y="3565021"/>
            <a:ext cx="129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závlaha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="" xmlns:a16="http://schemas.microsoft.com/office/drawing/2014/main" id="{762ECBA2-39EB-46A3-913D-3D000693ECAE}"/>
              </a:ext>
            </a:extLst>
          </p:cNvPr>
          <p:cNvSpPr txBox="1"/>
          <p:nvPr/>
        </p:nvSpPr>
        <p:spPr>
          <a:xfrm>
            <a:off x="9051370" y="5253454"/>
            <a:ext cx="146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recipient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736F9ECD-89D9-4AE3-B047-9388C57D2681}"/>
              </a:ext>
            </a:extLst>
          </p:cNvPr>
          <p:cNvSpPr txBox="1"/>
          <p:nvPr/>
        </p:nvSpPr>
        <p:spPr>
          <a:xfrm>
            <a:off x="749575" y="2794963"/>
            <a:ext cx="15060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Raleway Medium" panose="020B0603030101060003" pitchFamily="34" charset="-18"/>
              </a:rPr>
              <a:t>recyklace</a:t>
            </a:r>
          </a:p>
          <a:p>
            <a:pPr algn="ctr"/>
            <a:r>
              <a:rPr lang="cs-CZ" dirty="0">
                <a:solidFill>
                  <a:srgbClr val="000000"/>
                </a:solidFill>
                <a:latin typeface="Raleway Medium" panose="020B0603030101060003" pitchFamily="34" charset="-18"/>
              </a:rPr>
              <a:t>WC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="" xmlns:a16="http://schemas.microsoft.com/office/drawing/2014/main" id="{46D85B88-8E51-4F55-B404-2F5C9CC80092}"/>
              </a:ext>
            </a:extLst>
          </p:cNvPr>
          <p:cNvSpPr txBox="1">
            <a:spLocks/>
          </p:cNvSpPr>
          <p:nvPr/>
        </p:nvSpPr>
        <p:spPr>
          <a:xfrm>
            <a:off x="-277" y="0"/>
            <a:ext cx="12192000" cy="1690688"/>
          </a:xfrm>
          <a:prstGeom prst="rect">
            <a:avLst/>
          </a:prstGeom>
          <a:solidFill>
            <a:srgbClr val="17406C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Raleway Medium" panose="020B0603030101060003" pitchFamily="34" charset="-18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chemeClr val="bg1"/>
                </a:solidFill>
              </a:rPr>
              <a:t>	</a:t>
            </a:r>
            <a:r>
              <a:rPr lang="pt-BR" sz="4000" dirty="0">
                <a:solidFill>
                  <a:schemeClr val="bg1"/>
                </a:solidFill>
              </a:rPr>
              <a:t>Chytré hospodaření</a:t>
            </a:r>
            <a:r>
              <a:rPr lang="cs-CZ" sz="4000" dirty="0">
                <a:solidFill>
                  <a:schemeClr val="bg1"/>
                </a:solidFill>
              </a:rPr>
              <a:t/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>	</a:t>
            </a:r>
            <a:r>
              <a:rPr lang="pt-BR" sz="4000" dirty="0">
                <a:solidFill>
                  <a:schemeClr val="bg1"/>
                </a:solidFill>
              </a:rPr>
              <a:t>vodou v domě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="" xmlns:a16="http://schemas.microsoft.com/office/drawing/2014/main" id="{6DC5EC6C-3EAC-B744-9C0A-20F2EE6A1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355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0025" y="2076450"/>
            <a:ext cx="123983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65125" y="5686425"/>
            <a:ext cx="7666038" cy="823913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cs-CZ" sz="3200" spc="150" dirty="0">
                <a:solidFill>
                  <a:schemeClr val="bg1">
                    <a:lumMod val="50000"/>
                  </a:schemeClr>
                </a:solidFill>
                <a:ea typeface="+mj-ea"/>
                <a:cs typeface="+mj-cs"/>
              </a:rPr>
              <a:t>Navrhujeme pro Vás řešení!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0284"/>
            <a:ext cx="3782576" cy="8290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2507" y="135532"/>
            <a:ext cx="1688861" cy="13972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962150"/>
            <a:ext cx="10515600" cy="1038225"/>
          </a:xfrm>
        </p:spPr>
        <p:txBody>
          <a:bodyPr/>
          <a:lstStyle/>
          <a:p>
            <a:r>
              <a:rPr lang="cs-CZ" dirty="0"/>
              <a:t>Pro více informací: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3027363"/>
            <a:ext cx="10515600" cy="2094970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linkClick r:id="rId5"/>
              </a:rPr>
              <a:t>www.enceladus.cz</a:t>
            </a:r>
            <a:endParaRPr lang="cs-CZ" dirty="0"/>
          </a:p>
          <a:p>
            <a:r>
              <a:rPr lang="cs-CZ" dirty="0">
                <a:hlinkClick r:id="rId6"/>
              </a:rPr>
              <a:t>www.satturn.cz</a:t>
            </a:r>
            <a:endParaRPr lang="cs-CZ" dirty="0"/>
          </a:p>
          <a:p>
            <a:endParaRPr lang="cs-CZ" dirty="0"/>
          </a:p>
          <a:p>
            <a:r>
              <a:rPr lang="cs-CZ" sz="3000" dirty="0">
                <a:solidFill>
                  <a:srgbClr val="17406C"/>
                </a:solidFill>
                <a:latin typeface="Raleway Medium" panose="020B0603030101060003" pitchFamily="34" charset="-18"/>
              </a:rPr>
              <a:t>Ing. Jaromír Tomšů</a:t>
            </a:r>
            <a:r>
              <a:rPr lang="cs-CZ" dirty="0">
                <a:solidFill>
                  <a:srgbClr val="17406C"/>
                </a:solidFill>
              </a:rPr>
              <a:t>, </a:t>
            </a:r>
            <a:r>
              <a:rPr lang="cs-CZ" dirty="0">
                <a:solidFill>
                  <a:srgbClr val="000000"/>
                </a:solidFill>
              </a:rPr>
              <a:t>CEO</a:t>
            </a:r>
          </a:p>
          <a:p>
            <a:r>
              <a:rPr lang="cs-CZ" dirty="0">
                <a:solidFill>
                  <a:srgbClr val="000000"/>
                </a:solidFill>
              </a:rPr>
              <a:t>tomsu@satturn.cz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666488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17406C"/>
          </a:solidFill>
        </p:spPr>
        <p:txBody>
          <a:bodyPr>
            <a:normAutofit/>
          </a:bodyPr>
          <a:lstStyle/>
          <a:p>
            <a:r>
              <a:rPr lang="cs-CZ" sz="3600" cap="all" dirty="0">
                <a:solidFill>
                  <a:schemeClr val="bg1"/>
                </a:solidFill>
                <a:latin typeface="Raleway Medium" panose="020B0603030101060003" pitchFamily="34" charset="-18"/>
              </a:rPr>
              <a:t>	Decentrální čištění odpadních vod</a:t>
            </a:r>
          </a:p>
        </p:txBody>
      </p:sp>
      <p:graphicFrame>
        <p:nvGraphicFramePr>
          <p:cNvPr id="11" name="Zástupný symbol pro obsah 2">
            <a:extLst>
              <a:ext uri="{FF2B5EF4-FFF2-40B4-BE49-F238E27FC236}">
                <a16:creationId xmlns="" xmlns:a16="http://schemas.microsoft.com/office/drawing/2014/main" id="{73055BE5-E4C6-4923-B3EC-BEFCF51E6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7858442"/>
              </p:ext>
            </p:extLst>
          </p:nvPr>
        </p:nvGraphicFramePr>
        <p:xfrm>
          <a:off x="213632" y="1690689"/>
          <a:ext cx="11764736" cy="51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C34F84BE-A3C3-4DC8-B8AE-32AFBABF2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872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17406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cap="all" dirty="0">
                <a:solidFill>
                  <a:schemeClr val="bg1"/>
                </a:solidFill>
                <a:latin typeface="Raleway Medium" panose="020B0603030101060003" pitchFamily="34" charset="-18"/>
              </a:rPr>
              <a:t>	monitorovací Technologie</a:t>
            </a:r>
          </a:p>
        </p:txBody>
      </p:sp>
      <p:graphicFrame>
        <p:nvGraphicFramePr>
          <p:cNvPr id="11" name="Zástupný symbol pro obsah 2">
            <a:extLst>
              <a:ext uri="{FF2B5EF4-FFF2-40B4-BE49-F238E27FC236}">
                <a16:creationId xmlns="" xmlns:a16="http://schemas.microsoft.com/office/drawing/2014/main" id="{A4784497-EDC8-405C-927D-2978CBFBBB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6980884"/>
              </p:ext>
            </p:extLst>
          </p:nvPr>
        </p:nvGraphicFramePr>
        <p:xfrm>
          <a:off x="213632" y="1690690"/>
          <a:ext cx="11764736" cy="51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9D1D4BE-8D37-49DD-B7B8-BE7757BE8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151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17406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cap="all" dirty="0">
                <a:solidFill>
                  <a:schemeClr val="bg1"/>
                </a:solidFill>
                <a:latin typeface="Raleway Medium" panose="020B0603030101060003" pitchFamily="34" charset="-18"/>
              </a:rPr>
              <a:t>	Architektura systému</a:t>
            </a:r>
          </a:p>
        </p:txBody>
      </p:sp>
      <p:graphicFrame>
        <p:nvGraphicFramePr>
          <p:cNvPr id="11" name="Zástupný symbol pro obsah 2">
            <a:extLst>
              <a:ext uri="{FF2B5EF4-FFF2-40B4-BE49-F238E27FC236}">
                <a16:creationId xmlns="" xmlns:a16="http://schemas.microsoft.com/office/drawing/2014/main" id="{2B3DE73E-C876-4C1D-AE60-3454D21FD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01469888"/>
              </p:ext>
            </p:extLst>
          </p:nvPr>
        </p:nvGraphicFramePr>
        <p:xfrm>
          <a:off x="138023" y="1690690"/>
          <a:ext cx="11915955" cy="516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" name="Obrázek 42">
            <a:extLst>
              <a:ext uri="{FF2B5EF4-FFF2-40B4-BE49-F238E27FC236}">
                <a16:creationId xmlns="" xmlns:a16="http://schemas.microsoft.com/office/drawing/2014/main" id="{64C42974-E91D-4E73-B577-3B542BF1E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687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17406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cap="all" dirty="0">
                <a:solidFill>
                  <a:schemeClr val="bg1"/>
                </a:solidFill>
                <a:latin typeface="Raleway Medium" panose="020B0603030101060003" pitchFamily="34" charset="-18"/>
              </a:rPr>
              <a:t>	Centrální dispečink</a:t>
            </a:r>
          </a:p>
        </p:txBody>
      </p:sp>
      <p:graphicFrame>
        <p:nvGraphicFramePr>
          <p:cNvPr id="11" name="Zástupný symbol pro obsah 2">
            <a:extLst>
              <a:ext uri="{FF2B5EF4-FFF2-40B4-BE49-F238E27FC236}">
                <a16:creationId xmlns="" xmlns:a16="http://schemas.microsoft.com/office/drawing/2014/main" id="{660C3ADF-0296-4D54-B63A-AAD52B3A4F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8776776"/>
              </p:ext>
            </p:extLst>
          </p:nvPr>
        </p:nvGraphicFramePr>
        <p:xfrm>
          <a:off x="250372" y="1690689"/>
          <a:ext cx="11691257" cy="5167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D59B8502-E786-43C6-8CFE-E4D8F3ACDD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2507" y="135134"/>
            <a:ext cx="1688400" cy="1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26865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C3751901-39BD-431D-BBDE-1C33E8534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88" r="8430" b="1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9" name="Nadpis 1">
            <a:extLst>
              <a:ext uri="{FF2B5EF4-FFF2-40B4-BE49-F238E27FC236}">
                <a16:creationId xmlns="" xmlns:a16="http://schemas.microsoft.com/office/drawing/2014/main" id="{1F7FC730-9496-43D3-A3E9-D66A0F0E2305}"/>
              </a:ext>
            </a:extLst>
          </p:cNvPr>
          <p:cNvSpPr txBox="1">
            <a:spLocks/>
          </p:cNvSpPr>
          <p:nvPr/>
        </p:nvSpPr>
        <p:spPr>
          <a:xfrm>
            <a:off x="643468" y="2968434"/>
            <a:ext cx="4666470" cy="3269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Raleway Medium" panose="020B0603030101060003" pitchFamily="34" charset="-18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6200" dirty="0"/>
              <a:t>ČOV AT </a:t>
            </a:r>
            <a:r>
              <a:rPr lang="pl-PL" sz="6200" cap="none" dirty="0"/>
              <a:t>plus</a:t>
            </a:r>
            <a:r>
              <a:rPr lang="pl-PL" sz="6200" dirty="0"/>
              <a:t> </a:t>
            </a:r>
            <a:r>
              <a:rPr lang="pl-PL" sz="5400" dirty="0">
                <a:latin typeface="+mn-lt"/>
              </a:rPr>
              <a:t>uvedená do </a:t>
            </a:r>
            <a:r>
              <a:rPr lang="pl-PL" sz="7300" dirty="0">
                <a:latin typeface="+mn-lt"/>
              </a:rPr>
              <a:t>provozu</a:t>
            </a:r>
            <a:endParaRPr lang="en-US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583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="" xmlns:a16="http://schemas.microsoft.com/office/drawing/2014/main" id="{5B6A07AF-7003-47EA-B96C-6D4B3BCCD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2717" y="3320859"/>
            <a:ext cx="3638368" cy="1251141"/>
          </a:xfrm>
        </p:spPr>
        <p:txBody>
          <a:bodyPr anchor="t">
            <a:normAutofit/>
          </a:bodyPr>
          <a:lstStyle/>
          <a:p>
            <a:pPr algn="l"/>
            <a:r>
              <a:rPr lang="cs-CZ" sz="4000" cap="none" dirty="0">
                <a:solidFill>
                  <a:srgbClr val="AAA9AA"/>
                </a:solidFill>
                <a:latin typeface="+mn-lt"/>
              </a:rPr>
              <a:t>aplikace</a:t>
            </a:r>
            <a:r>
              <a:rPr lang="cs-CZ" sz="4000" dirty="0"/>
              <a:t> </a:t>
            </a:r>
            <a:r>
              <a:rPr lang="cs-CZ" sz="4000" dirty="0" err="1"/>
              <a:t>Enceladus</a:t>
            </a:r>
            <a:endParaRPr lang="cs-CZ" sz="40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6B219AF-AB23-4CC1-9E87-22045AD9C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21086" y="615932"/>
            <a:ext cx="6170914" cy="6170914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13669BB0-8946-4858-BB04-4B48974D8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349" y="3263709"/>
            <a:ext cx="1511368" cy="12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50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lektronika, monitor, obrazovka, interiér&#10;&#10;Popis byl vytvořen automaticky">
            <a:extLst>
              <a:ext uri="{FF2B5EF4-FFF2-40B4-BE49-F238E27FC236}">
                <a16:creationId xmlns="" xmlns:a16="http://schemas.microsoft.com/office/drawing/2014/main" id="{36D00A05-BDFF-42D7-A2E3-D4E095504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990" y="369000"/>
            <a:ext cx="1005202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1583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&#10;&#10;Popis byl vytvořen automaticky">
            <a:extLst>
              <a:ext uri="{FF2B5EF4-FFF2-40B4-BE49-F238E27FC236}">
                <a16:creationId xmlns="" xmlns:a16="http://schemas.microsoft.com/office/drawing/2014/main" id="{F3110DC7-FB34-4AB3-AE44-C81187270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990" y="369000"/>
            <a:ext cx="1005202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0384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SATTURN HOLEŠOV">
      <a:dk1>
        <a:srgbClr val="17406C"/>
      </a:dk1>
      <a:lt1>
        <a:sysClr val="window" lastClr="FFFFFF"/>
      </a:lt1>
      <a:dk2>
        <a:srgbClr val="17406C"/>
      </a:dk2>
      <a:lt2>
        <a:srgbClr val="FFFFFF"/>
      </a:lt2>
      <a:accent1>
        <a:srgbClr val="5B9BD5"/>
      </a:accent1>
      <a:accent2>
        <a:srgbClr val="FFC000"/>
      </a:accent2>
      <a:accent3>
        <a:srgbClr val="C0D8F1"/>
      </a:accent3>
      <a:accent4>
        <a:srgbClr val="5B9BD5"/>
      </a:accent4>
      <a:accent5>
        <a:srgbClr val="4472C4"/>
      </a:accent5>
      <a:accent6>
        <a:srgbClr val="70AD47"/>
      </a:accent6>
      <a:hlink>
        <a:srgbClr val="0563C1"/>
      </a:hlink>
      <a:folHlink>
        <a:srgbClr val="BFBFBF"/>
      </a:folHlink>
    </a:clrScheme>
    <a:fontScheme name="Raleway">
      <a:majorFont>
        <a:latin typeface="Raleway"/>
        <a:ea typeface=""/>
        <a:cs typeface=""/>
      </a:majorFont>
      <a:minorFont>
        <a:latin typeface="Ralewa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4932</TotalTime>
  <Words>154</Words>
  <Application>Microsoft Office PowerPoint</Application>
  <PresentationFormat>Vlastní</PresentationFormat>
  <Paragraphs>56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Raleway Light</vt:lpstr>
      <vt:lpstr>Raleway Medium</vt:lpstr>
      <vt:lpstr>Raleway</vt:lpstr>
      <vt:lpstr>Calibri</vt:lpstr>
      <vt:lpstr>Calibri Light</vt:lpstr>
      <vt:lpstr>Motiv Office</vt:lpstr>
      <vt:lpstr>1_Motiv Office</vt:lpstr>
      <vt:lpstr>Obecní soustavy domovních ČOV  se systémovou telemetrií (on-line monitoringem)</vt:lpstr>
      <vt:lpstr> Decentrální čištění odpadních vod</vt:lpstr>
      <vt:lpstr> monitorovací Technologie</vt:lpstr>
      <vt:lpstr> Architektura systému</vt:lpstr>
      <vt:lpstr> Centrální dispečink</vt:lpstr>
      <vt:lpstr>Snímek 6</vt:lpstr>
      <vt:lpstr>aplikace Enceladus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Pro více informací: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Obecní soustavy domovních ČOV  se systémovou telemetrií (on-line monitoringem)</dc:title>
  <dc:creator>Jaromír Tomšů</dc:creator>
  <cp:lastModifiedBy>pc</cp:lastModifiedBy>
  <cp:revision>31</cp:revision>
  <dcterms:created xsi:type="dcterms:W3CDTF">2019-03-22T13:50:25Z</dcterms:created>
  <dcterms:modified xsi:type="dcterms:W3CDTF">2019-11-22T06:45:53Z</dcterms:modified>
</cp:coreProperties>
</file>