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6" r:id="rId2"/>
    <p:sldId id="352" r:id="rId3"/>
    <p:sldId id="353" r:id="rId4"/>
    <p:sldId id="354" r:id="rId5"/>
    <p:sldId id="357" r:id="rId6"/>
    <p:sldId id="359" r:id="rId7"/>
    <p:sldId id="360" r:id="rId8"/>
    <p:sldId id="361" r:id="rId9"/>
    <p:sldId id="363" r:id="rId10"/>
    <p:sldId id="333" r:id="rId11"/>
    <p:sldId id="343" r:id="rId12"/>
    <p:sldId id="350" r:id="rId13"/>
    <p:sldId id="347" r:id="rId14"/>
    <p:sldId id="332" r:id="rId15"/>
    <p:sldId id="348" r:id="rId16"/>
    <p:sldId id="344" r:id="rId17"/>
    <p:sldId id="364" r:id="rId18"/>
  </p:sldIdLst>
  <p:sldSz cx="9144000" cy="5143500" type="screen16x9"/>
  <p:notesSz cx="67945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8A5275A1-026F-4633-B5EE-F28CCD98E326}">
          <p14:sldIdLst>
            <p14:sldId id="366"/>
            <p14:sldId id="352"/>
            <p14:sldId id="353"/>
            <p14:sldId id="354"/>
            <p14:sldId id="357"/>
            <p14:sldId id="359"/>
            <p14:sldId id="360"/>
            <p14:sldId id="361"/>
            <p14:sldId id="363"/>
            <p14:sldId id="333"/>
            <p14:sldId id="343"/>
            <p14:sldId id="350"/>
            <p14:sldId id="347"/>
            <p14:sldId id="332"/>
            <p14:sldId id="348"/>
            <p14:sldId id="344"/>
            <p14:sldId id="3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lama" initials="S" lastIdx="3" clrIdx="0">
    <p:extLst>
      <p:ext uri="{19B8F6BF-5375-455C-9EA6-DF929625EA0E}">
        <p15:presenceInfo xmlns:p15="http://schemas.microsoft.com/office/powerpoint/2012/main" xmlns="" userId="Sla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2D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373" autoAdjust="0"/>
    <p:restoredTop sz="94693" autoAdjust="0"/>
  </p:normalViewPr>
  <p:slideViewPr>
    <p:cSldViewPr>
      <p:cViewPr varScale="1">
        <p:scale>
          <a:sx n="85" d="100"/>
          <a:sy n="85" d="100"/>
        </p:scale>
        <p:origin x="-444" y="-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image" Target="../media/image7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image" Target="../media/image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E7DDB-8AAE-4F14-B414-9007F00846C2}" type="doc">
      <dgm:prSet loTypeId="urn:microsoft.com/office/officeart/2005/8/layout/hProcess9" loCatId="process" qsTypeId="urn:microsoft.com/office/officeart/2005/8/quickstyle/simple4" qsCatId="simple" csTypeId="urn:microsoft.com/office/officeart/2005/8/colors/accent2_2" csCatId="accent2" phldr="1"/>
      <dgm:spPr/>
    </dgm:pt>
    <dgm:pt modelId="{0F7E8DD5-996C-46B9-8A17-E804A33C9698}">
      <dgm:prSet phldrT="[Text]"/>
      <dgm:spPr>
        <a:solidFill>
          <a:srgbClr val="C00000"/>
        </a:solidFill>
      </dgm:spPr>
      <dgm:t>
        <a:bodyPr/>
        <a:lstStyle/>
        <a:p>
          <a:r>
            <a:rPr lang="cs-CZ" b="1" i="0" dirty="0"/>
            <a:t>Základní výzkum</a:t>
          </a:r>
        </a:p>
      </dgm:t>
    </dgm:pt>
    <dgm:pt modelId="{7018CFD1-7260-4469-B570-A23A0F38E87C}" type="parTrans" cxnId="{A9C5BD09-4949-4D4C-BC81-B0D8D22E1EBA}">
      <dgm:prSet/>
      <dgm:spPr/>
      <dgm:t>
        <a:bodyPr/>
        <a:lstStyle/>
        <a:p>
          <a:endParaRPr lang="cs-CZ"/>
        </a:p>
      </dgm:t>
    </dgm:pt>
    <dgm:pt modelId="{1E720FA7-FDC3-4FD2-BEB8-D08E5E697C6A}" type="sibTrans" cxnId="{A9C5BD09-4949-4D4C-BC81-B0D8D22E1EBA}">
      <dgm:prSet/>
      <dgm:spPr/>
      <dgm:t>
        <a:bodyPr/>
        <a:lstStyle/>
        <a:p>
          <a:endParaRPr lang="cs-CZ"/>
        </a:p>
      </dgm:t>
    </dgm:pt>
    <dgm:pt modelId="{1374B11C-B7BF-477F-896F-B829F5B747F2}">
      <dgm:prSet phldrT="[Text]"/>
      <dgm:spPr>
        <a:solidFill>
          <a:srgbClr val="C00000"/>
        </a:solidFill>
      </dgm:spPr>
      <dgm:t>
        <a:bodyPr/>
        <a:lstStyle/>
        <a:p>
          <a:r>
            <a:rPr lang="cs-CZ" b="1" i="0" dirty="0"/>
            <a:t>Nápad</a:t>
          </a:r>
        </a:p>
      </dgm:t>
    </dgm:pt>
    <dgm:pt modelId="{EF06AF89-86A0-4683-A260-46B530BEC56A}" type="parTrans" cxnId="{9940F90A-BC7C-46AB-AED3-21E27FDA23FC}">
      <dgm:prSet/>
      <dgm:spPr/>
      <dgm:t>
        <a:bodyPr/>
        <a:lstStyle/>
        <a:p>
          <a:endParaRPr lang="cs-CZ"/>
        </a:p>
      </dgm:t>
    </dgm:pt>
    <dgm:pt modelId="{86286B94-8F96-42EA-8078-2F967EA1ABFE}" type="sibTrans" cxnId="{9940F90A-BC7C-46AB-AED3-21E27FDA23FC}">
      <dgm:prSet/>
      <dgm:spPr/>
      <dgm:t>
        <a:bodyPr/>
        <a:lstStyle/>
        <a:p>
          <a:endParaRPr lang="cs-CZ"/>
        </a:p>
      </dgm:t>
    </dgm:pt>
    <dgm:pt modelId="{68272FFF-3CD4-4791-8F04-622F0863A440}">
      <dgm:prSet phldrT="[Text]"/>
      <dgm:spPr>
        <a:solidFill>
          <a:srgbClr val="C00000"/>
        </a:solidFill>
      </dgm:spPr>
      <dgm:t>
        <a:bodyPr/>
        <a:lstStyle/>
        <a:p>
          <a:r>
            <a:rPr lang="cs-CZ" b="1" i="0" dirty="0"/>
            <a:t>CPPT</a:t>
          </a:r>
        </a:p>
      </dgm:t>
    </dgm:pt>
    <dgm:pt modelId="{9A7248B7-C5D2-4575-8AB9-5ED82DC4046D}" type="parTrans" cxnId="{5C123850-5FA9-47C6-87E4-C5FDEC47B5D2}">
      <dgm:prSet/>
      <dgm:spPr/>
      <dgm:t>
        <a:bodyPr/>
        <a:lstStyle/>
        <a:p>
          <a:endParaRPr lang="cs-CZ"/>
        </a:p>
      </dgm:t>
    </dgm:pt>
    <dgm:pt modelId="{43F95485-C4C8-418B-8269-260E6C040CA9}" type="sibTrans" cxnId="{5C123850-5FA9-47C6-87E4-C5FDEC47B5D2}">
      <dgm:prSet/>
      <dgm:spPr/>
      <dgm:t>
        <a:bodyPr/>
        <a:lstStyle/>
        <a:p>
          <a:endParaRPr lang="cs-CZ"/>
        </a:p>
      </dgm:t>
    </dgm:pt>
    <dgm:pt modelId="{D805715E-393D-4006-A9CF-26AA4CE604A6}">
      <dgm:prSet phldrT="[Text]"/>
      <dgm:spPr>
        <a:solidFill>
          <a:srgbClr val="C00000"/>
        </a:solidFill>
      </dgm:spPr>
      <dgm:t>
        <a:bodyPr/>
        <a:lstStyle/>
        <a:p>
          <a:r>
            <a:rPr lang="cs-CZ" b="1" i="0" dirty="0"/>
            <a:t>DV</a:t>
          </a:r>
        </a:p>
      </dgm:t>
    </dgm:pt>
    <dgm:pt modelId="{B2282DE1-2D59-48E7-BECD-FA783BAADB2B}" type="parTrans" cxnId="{0C5895DD-E30C-42F0-824E-3F2DE1F90C56}">
      <dgm:prSet/>
      <dgm:spPr/>
      <dgm:t>
        <a:bodyPr/>
        <a:lstStyle/>
        <a:p>
          <a:endParaRPr lang="cs-CZ"/>
        </a:p>
      </dgm:t>
    </dgm:pt>
    <dgm:pt modelId="{2F41110E-152F-4980-9174-80883CA5E78A}" type="sibTrans" cxnId="{0C5895DD-E30C-42F0-824E-3F2DE1F90C56}">
      <dgm:prSet/>
      <dgm:spPr/>
      <dgm:t>
        <a:bodyPr/>
        <a:lstStyle/>
        <a:p>
          <a:endParaRPr lang="cs-CZ"/>
        </a:p>
      </dgm:t>
    </dgm:pt>
    <dgm:pt modelId="{0B6D85BA-2CEF-4232-B2FC-EEDFABF825F6}">
      <dgm:prSet phldrT="[Text]"/>
      <dgm:spPr>
        <a:solidFill>
          <a:srgbClr val="C00000"/>
        </a:solidFill>
      </dgm:spPr>
      <dgm:t>
        <a:bodyPr/>
        <a:lstStyle/>
        <a:p>
          <a:r>
            <a:rPr lang="cs-CZ" b="1" dirty="0"/>
            <a:t>Komercializace</a:t>
          </a:r>
        </a:p>
      </dgm:t>
    </dgm:pt>
    <dgm:pt modelId="{6BF2F1ED-3D7A-4F4D-84FD-9FD87302A93B}" type="parTrans" cxnId="{2027B1F1-40C3-46DA-A891-9FCCC0EF2915}">
      <dgm:prSet/>
      <dgm:spPr/>
      <dgm:t>
        <a:bodyPr/>
        <a:lstStyle/>
        <a:p>
          <a:endParaRPr lang="cs-CZ"/>
        </a:p>
      </dgm:t>
    </dgm:pt>
    <dgm:pt modelId="{D6CC295B-D455-4D2D-B51A-A0226B427F4E}" type="sibTrans" cxnId="{2027B1F1-40C3-46DA-A891-9FCCC0EF2915}">
      <dgm:prSet/>
      <dgm:spPr/>
      <dgm:t>
        <a:bodyPr/>
        <a:lstStyle/>
        <a:p>
          <a:endParaRPr lang="cs-CZ"/>
        </a:p>
      </dgm:t>
    </dgm:pt>
    <dgm:pt modelId="{EB317665-B151-4FDC-A512-D15340E07730}" type="pres">
      <dgm:prSet presAssocID="{388E7DDB-8AAE-4F14-B414-9007F00846C2}" presName="CompostProcess" presStyleCnt="0">
        <dgm:presLayoutVars>
          <dgm:dir/>
          <dgm:resizeHandles val="exact"/>
        </dgm:presLayoutVars>
      </dgm:prSet>
      <dgm:spPr/>
    </dgm:pt>
    <dgm:pt modelId="{5ABC5724-2574-48D0-B0BF-29B7E18122DF}" type="pres">
      <dgm:prSet presAssocID="{388E7DDB-8AAE-4F14-B414-9007F00846C2}" presName="arrow" presStyleLbl="bgShp" presStyleIdx="0" presStyleCnt="1" custLinFactNeighborX="-2233" custLinFactNeighborY="1096"/>
      <dgm:spPr/>
    </dgm:pt>
    <dgm:pt modelId="{179BFD16-0B74-4FDC-AC88-CB17A8E01D2E}" type="pres">
      <dgm:prSet presAssocID="{388E7DDB-8AAE-4F14-B414-9007F00846C2}" presName="linearProcess" presStyleCnt="0"/>
      <dgm:spPr/>
    </dgm:pt>
    <dgm:pt modelId="{5B4DD1A9-600A-444C-AC5C-EFFF658926BE}" type="pres">
      <dgm:prSet presAssocID="{0F7E8DD5-996C-46B9-8A17-E804A33C969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4F7CB8-E268-400C-8DA7-1C9892605083}" type="pres">
      <dgm:prSet presAssocID="{1E720FA7-FDC3-4FD2-BEB8-D08E5E697C6A}" presName="sibTrans" presStyleCnt="0"/>
      <dgm:spPr/>
    </dgm:pt>
    <dgm:pt modelId="{51AE5314-122E-4132-A0D5-3F05E79B4CB9}" type="pres">
      <dgm:prSet presAssocID="{1374B11C-B7BF-477F-896F-B829F5B747F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4CABAA-B30B-46AA-8684-1C87495BF8DF}" type="pres">
      <dgm:prSet presAssocID="{86286B94-8F96-42EA-8078-2F967EA1ABFE}" presName="sibTrans" presStyleCnt="0"/>
      <dgm:spPr/>
    </dgm:pt>
    <dgm:pt modelId="{48984E45-089F-499A-AB69-A1A5F0EFA544}" type="pres">
      <dgm:prSet presAssocID="{68272FFF-3CD4-4791-8F04-622F0863A44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48CBDA-648C-4CF5-84FA-A82DE990820F}" type="pres">
      <dgm:prSet presAssocID="{43F95485-C4C8-418B-8269-260E6C040CA9}" presName="sibTrans" presStyleCnt="0"/>
      <dgm:spPr/>
    </dgm:pt>
    <dgm:pt modelId="{71D05433-9E6E-4234-9F03-F496E82EB6AD}" type="pres">
      <dgm:prSet presAssocID="{D805715E-393D-4006-A9CF-26AA4CE604A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A8C63E-5736-49B4-9D6E-E879BDE321A0}" type="pres">
      <dgm:prSet presAssocID="{2F41110E-152F-4980-9174-80883CA5E78A}" presName="sibTrans" presStyleCnt="0"/>
      <dgm:spPr/>
    </dgm:pt>
    <dgm:pt modelId="{42F89D99-71AF-4E85-A230-7F64E3EEFF62}" type="pres">
      <dgm:prSet presAssocID="{0B6D85BA-2CEF-4232-B2FC-EEDFABF825F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B631191-CD4E-476C-BF7B-9927CDF7A6AF}" type="presOf" srcId="{0B6D85BA-2CEF-4232-B2FC-EEDFABF825F6}" destId="{42F89D99-71AF-4E85-A230-7F64E3EEFF62}" srcOrd="0" destOrd="0" presId="urn:microsoft.com/office/officeart/2005/8/layout/hProcess9"/>
    <dgm:cxn modelId="{0E6B58A9-75AB-439B-9B1C-998428A56558}" type="presOf" srcId="{D805715E-393D-4006-A9CF-26AA4CE604A6}" destId="{71D05433-9E6E-4234-9F03-F496E82EB6AD}" srcOrd="0" destOrd="0" presId="urn:microsoft.com/office/officeart/2005/8/layout/hProcess9"/>
    <dgm:cxn modelId="{36871A0D-53C5-4788-BC5F-B32379510C74}" type="presOf" srcId="{0F7E8DD5-996C-46B9-8A17-E804A33C9698}" destId="{5B4DD1A9-600A-444C-AC5C-EFFF658926BE}" srcOrd="0" destOrd="0" presId="urn:microsoft.com/office/officeart/2005/8/layout/hProcess9"/>
    <dgm:cxn modelId="{46F3534A-43D0-4EEB-AD8C-2CE933CDBC01}" type="presOf" srcId="{388E7DDB-8AAE-4F14-B414-9007F00846C2}" destId="{EB317665-B151-4FDC-A512-D15340E07730}" srcOrd="0" destOrd="0" presId="urn:microsoft.com/office/officeart/2005/8/layout/hProcess9"/>
    <dgm:cxn modelId="{EFFD06B9-AEC5-45A3-8988-84CF6AA6C8CE}" type="presOf" srcId="{68272FFF-3CD4-4791-8F04-622F0863A440}" destId="{48984E45-089F-499A-AB69-A1A5F0EFA544}" srcOrd="0" destOrd="0" presId="urn:microsoft.com/office/officeart/2005/8/layout/hProcess9"/>
    <dgm:cxn modelId="{2027B1F1-40C3-46DA-A891-9FCCC0EF2915}" srcId="{388E7DDB-8AAE-4F14-B414-9007F00846C2}" destId="{0B6D85BA-2CEF-4232-B2FC-EEDFABF825F6}" srcOrd="4" destOrd="0" parTransId="{6BF2F1ED-3D7A-4F4D-84FD-9FD87302A93B}" sibTransId="{D6CC295B-D455-4D2D-B51A-A0226B427F4E}"/>
    <dgm:cxn modelId="{A9C5BD09-4949-4D4C-BC81-B0D8D22E1EBA}" srcId="{388E7DDB-8AAE-4F14-B414-9007F00846C2}" destId="{0F7E8DD5-996C-46B9-8A17-E804A33C9698}" srcOrd="0" destOrd="0" parTransId="{7018CFD1-7260-4469-B570-A23A0F38E87C}" sibTransId="{1E720FA7-FDC3-4FD2-BEB8-D08E5E697C6A}"/>
    <dgm:cxn modelId="{0C5895DD-E30C-42F0-824E-3F2DE1F90C56}" srcId="{388E7DDB-8AAE-4F14-B414-9007F00846C2}" destId="{D805715E-393D-4006-A9CF-26AA4CE604A6}" srcOrd="3" destOrd="0" parTransId="{B2282DE1-2D59-48E7-BECD-FA783BAADB2B}" sibTransId="{2F41110E-152F-4980-9174-80883CA5E78A}"/>
    <dgm:cxn modelId="{9940F90A-BC7C-46AB-AED3-21E27FDA23FC}" srcId="{388E7DDB-8AAE-4F14-B414-9007F00846C2}" destId="{1374B11C-B7BF-477F-896F-B829F5B747F2}" srcOrd="1" destOrd="0" parTransId="{EF06AF89-86A0-4683-A260-46B530BEC56A}" sibTransId="{86286B94-8F96-42EA-8078-2F967EA1ABFE}"/>
    <dgm:cxn modelId="{C18F7726-B14A-4117-B3C6-F2F0B72F41B9}" type="presOf" srcId="{1374B11C-B7BF-477F-896F-B829F5B747F2}" destId="{51AE5314-122E-4132-A0D5-3F05E79B4CB9}" srcOrd="0" destOrd="0" presId="urn:microsoft.com/office/officeart/2005/8/layout/hProcess9"/>
    <dgm:cxn modelId="{5C123850-5FA9-47C6-87E4-C5FDEC47B5D2}" srcId="{388E7DDB-8AAE-4F14-B414-9007F00846C2}" destId="{68272FFF-3CD4-4791-8F04-622F0863A440}" srcOrd="2" destOrd="0" parTransId="{9A7248B7-C5D2-4575-8AB9-5ED82DC4046D}" sibTransId="{43F95485-C4C8-418B-8269-260E6C040CA9}"/>
    <dgm:cxn modelId="{11E1ED4E-B875-4618-89C8-E89298387ABC}" type="presParOf" srcId="{EB317665-B151-4FDC-A512-D15340E07730}" destId="{5ABC5724-2574-48D0-B0BF-29B7E18122DF}" srcOrd="0" destOrd="0" presId="urn:microsoft.com/office/officeart/2005/8/layout/hProcess9"/>
    <dgm:cxn modelId="{D77F70E1-88BF-4A28-BD0C-A197C52AC03E}" type="presParOf" srcId="{EB317665-B151-4FDC-A512-D15340E07730}" destId="{179BFD16-0B74-4FDC-AC88-CB17A8E01D2E}" srcOrd="1" destOrd="0" presId="urn:microsoft.com/office/officeart/2005/8/layout/hProcess9"/>
    <dgm:cxn modelId="{FC73DCD8-A2E1-4B71-A2EA-AB9C94ACF507}" type="presParOf" srcId="{179BFD16-0B74-4FDC-AC88-CB17A8E01D2E}" destId="{5B4DD1A9-600A-444C-AC5C-EFFF658926BE}" srcOrd="0" destOrd="0" presId="urn:microsoft.com/office/officeart/2005/8/layout/hProcess9"/>
    <dgm:cxn modelId="{B4027B29-87C8-4535-BF07-FFF58CAF7C33}" type="presParOf" srcId="{179BFD16-0B74-4FDC-AC88-CB17A8E01D2E}" destId="{E94F7CB8-E268-400C-8DA7-1C9892605083}" srcOrd="1" destOrd="0" presId="urn:microsoft.com/office/officeart/2005/8/layout/hProcess9"/>
    <dgm:cxn modelId="{27C47EF0-EC30-4347-9990-0CABD86F5866}" type="presParOf" srcId="{179BFD16-0B74-4FDC-AC88-CB17A8E01D2E}" destId="{51AE5314-122E-4132-A0D5-3F05E79B4CB9}" srcOrd="2" destOrd="0" presId="urn:microsoft.com/office/officeart/2005/8/layout/hProcess9"/>
    <dgm:cxn modelId="{C9CF13D3-7983-43B3-A63C-E4DA2083E3E2}" type="presParOf" srcId="{179BFD16-0B74-4FDC-AC88-CB17A8E01D2E}" destId="{E34CABAA-B30B-46AA-8684-1C87495BF8DF}" srcOrd="3" destOrd="0" presId="urn:microsoft.com/office/officeart/2005/8/layout/hProcess9"/>
    <dgm:cxn modelId="{666E5A04-46E9-4C07-9873-7310FF936C95}" type="presParOf" srcId="{179BFD16-0B74-4FDC-AC88-CB17A8E01D2E}" destId="{48984E45-089F-499A-AB69-A1A5F0EFA544}" srcOrd="4" destOrd="0" presId="urn:microsoft.com/office/officeart/2005/8/layout/hProcess9"/>
    <dgm:cxn modelId="{48601D2C-131F-4029-B351-9385F2B4CCA3}" type="presParOf" srcId="{179BFD16-0B74-4FDC-AC88-CB17A8E01D2E}" destId="{0548CBDA-648C-4CF5-84FA-A82DE990820F}" srcOrd="5" destOrd="0" presId="urn:microsoft.com/office/officeart/2005/8/layout/hProcess9"/>
    <dgm:cxn modelId="{07D2FFF7-0335-4B85-9F32-DA19F2D417C1}" type="presParOf" srcId="{179BFD16-0B74-4FDC-AC88-CB17A8E01D2E}" destId="{71D05433-9E6E-4234-9F03-F496E82EB6AD}" srcOrd="6" destOrd="0" presId="urn:microsoft.com/office/officeart/2005/8/layout/hProcess9"/>
    <dgm:cxn modelId="{6499A693-A110-42E4-ACD3-A5C84B48F2AD}" type="presParOf" srcId="{179BFD16-0B74-4FDC-AC88-CB17A8E01D2E}" destId="{67A8C63E-5736-49B4-9D6E-E879BDE321A0}" srcOrd="7" destOrd="0" presId="urn:microsoft.com/office/officeart/2005/8/layout/hProcess9"/>
    <dgm:cxn modelId="{D3AD91C9-66DB-4E57-9D75-E10E817A5CD4}" type="presParOf" srcId="{179BFD16-0B74-4FDC-AC88-CB17A8E01D2E}" destId="{42F89D99-71AF-4E85-A230-7F64E3EEFF6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6830E-9045-504D-A0AD-25C0ECCD0CBE}" type="doc">
      <dgm:prSet loTypeId="urn:microsoft.com/office/officeart/2008/layout/HexagonCluster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35EFC5F5-A6EF-6542-AB4E-9180C44FD2A8}">
      <dgm:prSet/>
      <dgm:spPr/>
      <dgm:t>
        <a:bodyPr/>
        <a:lstStyle/>
        <a:p>
          <a:r>
            <a:rPr lang="cs-CZ" dirty="0"/>
            <a:t>Dynamika</a:t>
          </a:r>
        </a:p>
      </dgm:t>
    </dgm:pt>
    <dgm:pt modelId="{53B51EB9-52A4-664D-8BDF-D19EA997F000}" type="parTrans" cxnId="{3E084BBB-6F35-6A44-BBCE-0A0D2D5605C3}">
      <dgm:prSet/>
      <dgm:spPr/>
      <dgm:t>
        <a:bodyPr/>
        <a:lstStyle/>
        <a:p>
          <a:endParaRPr lang="cs-CZ"/>
        </a:p>
      </dgm:t>
    </dgm:pt>
    <dgm:pt modelId="{CCB90B0E-B843-5B49-AA93-F919E586F699}" type="sibTrans" cxnId="{3E084BBB-6F35-6A44-BBCE-0A0D2D5605C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163D3E53-7C9C-5C4A-A57D-B4E2801809BC}">
      <dgm:prSet/>
      <dgm:spPr/>
      <dgm:t>
        <a:bodyPr/>
        <a:lstStyle/>
        <a:p>
          <a:r>
            <a:rPr lang="cs-CZ" dirty="0"/>
            <a:t>Rizika</a:t>
          </a:r>
        </a:p>
      </dgm:t>
    </dgm:pt>
    <dgm:pt modelId="{A7C9E5AB-0E1B-1443-965E-8D7285409DAE}" type="parTrans" cxnId="{253D9D67-5E43-2247-A85A-73EF20F637E8}">
      <dgm:prSet/>
      <dgm:spPr/>
      <dgm:t>
        <a:bodyPr/>
        <a:lstStyle/>
        <a:p>
          <a:endParaRPr lang="cs-CZ"/>
        </a:p>
      </dgm:t>
    </dgm:pt>
    <dgm:pt modelId="{621EA14B-98B3-4F46-94BE-1899D8B9CF32}" type="sibTrans" cxnId="{253D9D67-5E43-2247-A85A-73EF20F637E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/>
        </a:p>
      </dgm:t>
    </dgm:pt>
    <dgm:pt modelId="{E27727DB-3A65-0B49-B803-E02685CB0419}" type="pres">
      <dgm:prSet presAssocID="{F1C6830E-9045-504D-A0AD-25C0ECCD0CB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cs-CZ"/>
        </a:p>
      </dgm:t>
    </dgm:pt>
    <dgm:pt modelId="{F5D3C451-602E-684D-9D38-B3AFE51A0BBE}" type="pres">
      <dgm:prSet presAssocID="{35EFC5F5-A6EF-6542-AB4E-9180C44FD2A8}" presName="text1" presStyleCnt="0"/>
      <dgm:spPr/>
    </dgm:pt>
    <dgm:pt modelId="{603548C3-E606-0C4C-8B48-B23BB82510EE}" type="pres">
      <dgm:prSet presAssocID="{35EFC5F5-A6EF-6542-AB4E-9180C44FD2A8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70B7CD-9B9E-FC45-B264-CD69A8DDEA22}" type="pres">
      <dgm:prSet presAssocID="{35EFC5F5-A6EF-6542-AB4E-9180C44FD2A8}" presName="textaccent1" presStyleCnt="0"/>
      <dgm:spPr/>
    </dgm:pt>
    <dgm:pt modelId="{1863CD3D-A867-5040-ADFE-6CE799BE7D85}" type="pres">
      <dgm:prSet presAssocID="{35EFC5F5-A6EF-6542-AB4E-9180C44FD2A8}" presName="accentRepeatNode" presStyleLbl="solidAlignAcc1" presStyleIdx="0" presStyleCnt="4"/>
      <dgm:spPr/>
    </dgm:pt>
    <dgm:pt modelId="{C96CF3D5-B4B3-5147-95ED-6373A489739B}" type="pres">
      <dgm:prSet presAssocID="{CCB90B0E-B843-5B49-AA93-F919E586F699}" presName="image1" presStyleCnt="0"/>
      <dgm:spPr/>
    </dgm:pt>
    <dgm:pt modelId="{D809DB74-41AC-AE44-87F7-888492D3E0A3}" type="pres">
      <dgm:prSet presAssocID="{CCB90B0E-B843-5B49-AA93-F919E586F699}" presName="imageRepeatNode" presStyleLbl="alignAcc1" presStyleIdx="0" presStyleCnt="2"/>
      <dgm:spPr/>
      <dgm:t>
        <a:bodyPr/>
        <a:lstStyle/>
        <a:p>
          <a:endParaRPr lang="cs-CZ"/>
        </a:p>
      </dgm:t>
    </dgm:pt>
    <dgm:pt modelId="{29448995-F16C-EC45-85AA-A964B596D1BC}" type="pres">
      <dgm:prSet presAssocID="{CCB90B0E-B843-5B49-AA93-F919E586F699}" presName="imageaccent1" presStyleCnt="0"/>
      <dgm:spPr/>
    </dgm:pt>
    <dgm:pt modelId="{1143EF76-2395-BD4A-A6D9-C514551713E3}" type="pres">
      <dgm:prSet presAssocID="{CCB90B0E-B843-5B49-AA93-F919E586F699}" presName="accentRepeatNode" presStyleLbl="solidAlignAcc1" presStyleIdx="1" presStyleCnt="4"/>
      <dgm:spPr/>
    </dgm:pt>
    <dgm:pt modelId="{7D2E0747-0465-7647-A4CE-33F6E5B1E3B1}" type="pres">
      <dgm:prSet presAssocID="{163D3E53-7C9C-5C4A-A57D-B4E2801809BC}" presName="text2" presStyleCnt="0"/>
      <dgm:spPr/>
    </dgm:pt>
    <dgm:pt modelId="{28A49772-F90F-854A-8117-E567BAC5657C}" type="pres">
      <dgm:prSet presAssocID="{163D3E53-7C9C-5C4A-A57D-B4E2801809BC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0C8946-ED94-6940-AD77-2D3A65EB7097}" type="pres">
      <dgm:prSet presAssocID="{163D3E53-7C9C-5C4A-A57D-B4E2801809BC}" presName="textaccent2" presStyleCnt="0"/>
      <dgm:spPr/>
    </dgm:pt>
    <dgm:pt modelId="{74C89DB2-9D42-1540-BC33-E206BADA9D7E}" type="pres">
      <dgm:prSet presAssocID="{163D3E53-7C9C-5C4A-A57D-B4E2801809BC}" presName="accentRepeatNode" presStyleLbl="solidAlignAcc1" presStyleIdx="2" presStyleCnt="4"/>
      <dgm:spPr/>
    </dgm:pt>
    <dgm:pt modelId="{01A819DC-0FEA-254F-8408-CCDF2C6B79A0}" type="pres">
      <dgm:prSet presAssocID="{621EA14B-98B3-4F46-94BE-1899D8B9CF32}" presName="image2" presStyleCnt="0"/>
      <dgm:spPr/>
    </dgm:pt>
    <dgm:pt modelId="{FD04603C-1888-7045-92C5-34FC5109E2A9}" type="pres">
      <dgm:prSet presAssocID="{621EA14B-98B3-4F46-94BE-1899D8B9CF32}" presName="imageRepeatNode" presStyleLbl="alignAcc1" presStyleIdx="1" presStyleCnt="2"/>
      <dgm:spPr/>
      <dgm:t>
        <a:bodyPr/>
        <a:lstStyle/>
        <a:p>
          <a:endParaRPr lang="cs-CZ"/>
        </a:p>
      </dgm:t>
    </dgm:pt>
    <dgm:pt modelId="{DF9D2734-91C5-BF44-A373-155BF8EEDEFA}" type="pres">
      <dgm:prSet presAssocID="{621EA14B-98B3-4F46-94BE-1899D8B9CF32}" presName="imageaccent2" presStyleCnt="0"/>
      <dgm:spPr/>
    </dgm:pt>
    <dgm:pt modelId="{91337D3B-27E1-8F4D-9A55-5FF90D3E4DAE}" type="pres">
      <dgm:prSet presAssocID="{621EA14B-98B3-4F46-94BE-1899D8B9CF32}" presName="accentRepeatNode" presStyleLbl="solidAlignAcc1" presStyleIdx="3" presStyleCnt="4"/>
      <dgm:spPr/>
    </dgm:pt>
  </dgm:ptLst>
  <dgm:cxnLst>
    <dgm:cxn modelId="{BBCC9744-962C-384C-95F2-D85C7413308A}" type="presOf" srcId="{F1C6830E-9045-504D-A0AD-25C0ECCD0CBE}" destId="{E27727DB-3A65-0B49-B803-E02685CB0419}" srcOrd="0" destOrd="0" presId="urn:microsoft.com/office/officeart/2008/layout/HexagonCluster"/>
    <dgm:cxn modelId="{FB033A11-E829-3846-AA45-9E383E5E58EE}" type="presOf" srcId="{35EFC5F5-A6EF-6542-AB4E-9180C44FD2A8}" destId="{603548C3-E606-0C4C-8B48-B23BB82510EE}" srcOrd="0" destOrd="0" presId="urn:microsoft.com/office/officeart/2008/layout/HexagonCluster"/>
    <dgm:cxn modelId="{E578CAE9-495E-9042-B1DE-BC52CC8B9DB7}" type="presOf" srcId="{CCB90B0E-B843-5B49-AA93-F919E586F699}" destId="{D809DB74-41AC-AE44-87F7-888492D3E0A3}" srcOrd="0" destOrd="0" presId="urn:microsoft.com/office/officeart/2008/layout/HexagonCluster"/>
    <dgm:cxn modelId="{253D9D67-5E43-2247-A85A-73EF20F637E8}" srcId="{F1C6830E-9045-504D-A0AD-25C0ECCD0CBE}" destId="{163D3E53-7C9C-5C4A-A57D-B4E2801809BC}" srcOrd="1" destOrd="0" parTransId="{A7C9E5AB-0E1B-1443-965E-8D7285409DAE}" sibTransId="{621EA14B-98B3-4F46-94BE-1899D8B9CF32}"/>
    <dgm:cxn modelId="{950E6B4A-33E7-4C48-82A8-77B7634967DB}" type="presOf" srcId="{621EA14B-98B3-4F46-94BE-1899D8B9CF32}" destId="{FD04603C-1888-7045-92C5-34FC5109E2A9}" srcOrd="0" destOrd="0" presId="urn:microsoft.com/office/officeart/2008/layout/HexagonCluster"/>
    <dgm:cxn modelId="{42958AE3-5334-B74A-8B3B-972AA98C818F}" type="presOf" srcId="{163D3E53-7C9C-5C4A-A57D-B4E2801809BC}" destId="{28A49772-F90F-854A-8117-E567BAC5657C}" srcOrd="0" destOrd="0" presId="urn:microsoft.com/office/officeart/2008/layout/HexagonCluster"/>
    <dgm:cxn modelId="{3E084BBB-6F35-6A44-BBCE-0A0D2D5605C3}" srcId="{F1C6830E-9045-504D-A0AD-25C0ECCD0CBE}" destId="{35EFC5F5-A6EF-6542-AB4E-9180C44FD2A8}" srcOrd="0" destOrd="0" parTransId="{53B51EB9-52A4-664D-8BDF-D19EA997F000}" sibTransId="{CCB90B0E-B843-5B49-AA93-F919E586F699}"/>
    <dgm:cxn modelId="{22509B22-2629-7046-ACF5-928F904233B1}" type="presParOf" srcId="{E27727DB-3A65-0B49-B803-E02685CB0419}" destId="{F5D3C451-602E-684D-9D38-B3AFE51A0BBE}" srcOrd="0" destOrd="0" presId="urn:microsoft.com/office/officeart/2008/layout/HexagonCluster"/>
    <dgm:cxn modelId="{7A965121-D8BB-F44C-8AA6-C8CA1A159A0C}" type="presParOf" srcId="{F5D3C451-602E-684D-9D38-B3AFE51A0BBE}" destId="{603548C3-E606-0C4C-8B48-B23BB82510EE}" srcOrd="0" destOrd="0" presId="urn:microsoft.com/office/officeart/2008/layout/HexagonCluster"/>
    <dgm:cxn modelId="{A4AF57A5-E4F3-FC45-883B-25EE098CAF5D}" type="presParOf" srcId="{E27727DB-3A65-0B49-B803-E02685CB0419}" destId="{6E70B7CD-9B9E-FC45-B264-CD69A8DDEA22}" srcOrd="1" destOrd="0" presId="urn:microsoft.com/office/officeart/2008/layout/HexagonCluster"/>
    <dgm:cxn modelId="{FFE2000A-D1E0-8E45-8FF6-7B7389584645}" type="presParOf" srcId="{6E70B7CD-9B9E-FC45-B264-CD69A8DDEA22}" destId="{1863CD3D-A867-5040-ADFE-6CE799BE7D85}" srcOrd="0" destOrd="0" presId="urn:microsoft.com/office/officeart/2008/layout/HexagonCluster"/>
    <dgm:cxn modelId="{64CB4F22-D59A-F644-B9DF-D467D46D5AC9}" type="presParOf" srcId="{E27727DB-3A65-0B49-B803-E02685CB0419}" destId="{C96CF3D5-B4B3-5147-95ED-6373A489739B}" srcOrd="2" destOrd="0" presId="urn:microsoft.com/office/officeart/2008/layout/HexagonCluster"/>
    <dgm:cxn modelId="{CB4CC2D9-71DB-214B-9C69-10CC917B7C6B}" type="presParOf" srcId="{C96CF3D5-B4B3-5147-95ED-6373A489739B}" destId="{D809DB74-41AC-AE44-87F7-888492D3E0A3}" srcOrd="0" destOrd="0" presId="urn:microsoft.com/office/officeart/2008/layout/HexagonCluster"/>
    <dgm:cxn modelId="{494F1AE1-42A3-F24D-9E72-1E331F999D3F}" type="presParOf" srcId="{E27727DB-3A65-0B49-B803-E02685CB0419}" destId="{29448995-F16C-EC45-85AA-A964B596D1BC}" srcOrd="3" destOrd="0" presId="urn:microsoft.com/office/officeart/2008/layout/HexagonCluster"/>
    <dgm:cxn modelId="{05D751D7-C518-3C42-8B13-C01976FCAB65}" type="presParOf" srcId="{29448995-F16C-EC45-85AA-A964B596D1BC}" destId="{1143EF76-2395-BD4A-A6D9-C514551713E3}" srcOrd="0" destOrd="0" presId="urn:microsoft.com/office/officeart/2008/layout/HexagonCluster"/>
    <dgm:cxn modelId="{4F130172-2B39-0B46-8D9F-9241CEE4EADB}" type="presParOf" srcId="{E27727DB-3A65-0B49-B803-E02685CB0419}" destId="{7D2E0747-0465-7647-A4CE-33F6E5B1E3B1}" srcOrd="4" destOrd="0" presId="urn:microsoft.com/office/officeart/2008/layout/HexagonCluster"/>
    <dgm:cxn modelId="{614C162F-AA53-904D-A1B9-18719C969AB7}" type="presParOf" srcId="{7D2E0747-0465-7647-A4CE-33F6E5B1E3B1}" destId="{28A49772-F90F-854A-8117-E567BAC5657C}" srcOrd="0" destOrd="0" presId="urn:microsoft.com/office/officeart/2008/layout/HexagonCluster"/>
    <dgm:cxn modelId="{2605AC9E-68B8-EE47-AAA4-106D30606C3A}" type="presParOf" srcId="{E27727DB-3A65-0B49-B803-E02685CB0419}" destId="{F10C8946-ED94-6940-AD77-2D3A65EB7097}" srcOrd="5" destOrd="0" presId="urn:microsoft.com/office/officeart/2008/layout/HexagonCluster"/>
    <dgm:cxn modelId="{EF7A4881-CD3E-5947-AA7E-6CB743086D9C}" type="presParOf" srcId="{F10C8946-ED94-6940-AD77-2D3A65EB7097}" destId="{74C89DB2-9D42-1540-BC33-E206BADA9D7E}" srcOrd="0" destOrd="0" presId="urn:microsoft.com/office/officeart/2008/layout/HexagonCluster"/>
    <dgm:cxn modelId="{73C61B82-2349-524A-908D-F8E122FC1E80}" type="presParOf" srcId="{E27727DB-3A65-0B49-B803-E02685CB0419}" destId="{01A819DC-0FEA-254F-8408-CCDF2C6B79A0}" srcOrd="6" destOrd="0" presId="urn:microsoft.com/office/officeart/2008/layout/HexagonCluster"/>
    <dgm:cxn modelId="{93CE917D-FB1D-474E-8FB4-0E6BFC2312B2}" type="presParOf" srcId="{01A819DC-0FEA-254F-8408-CCDF2C6B79A0}" destId="{FD04603C-1888-7045-92C5-34FC5109E2A9}" srcOrd="0" destOrd="0" presId="urn:microsoft.com/office/officeart/2008/layout/HexagonCluster"/>
    <dgm:cxn modelId="{E5A6E780-EE25-7D4B-8F7C-7E115C503CF8}" type="presParOf" srcId="{E27727DB-3A65-0B49-B803-E02685CB0419}" destId="{DF9D2734-91C5-BF44-A373-155BF8EEDEFA}" srcOrd="7" destOrd="0" presId="urn:microsoft.com/office/officeart/2008/layout/HexagonCluster"/>
    <dgm:cxn modelId="{326DACB6-EC14-9441-A0F7-86B78AA50642}" type="presParOf" srcId="{DF9D2734-91C5-BF44-A373-155BF8EEDEFA}" destId="{91337D3B-27E1-8F4D-9A55-5FF90D3E4DA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E7399F-7375-4437-9981-9582E6BCF3D5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E82976CA-D1A8-4479-A764-128800CF5D03}">
      <dgm:prSet custT="1"/>
      <dgm:spPr/>
      <dgm:t>
        <a:bodyPr/>
        <a:lstStyle/>
        <a:p>
          <a:pPr algn="l"/>
          <a:r>
            <a:rPr lang="cs-CZ" sz="2400" dirty="0">
              <a:solidFill>
                <a:schemeClr val="bg1">
                  <a:lumMod val="65000"/>
                </a:schemeClr>
              </a:solidFill>
            </a:rPr>
            <a:t>1) </a:t>
          </a:r>
          <a:r>
            <a:rPr lang="cs-CZ" sz="2400" b="1" dirty="0"/>
            <a:t>Poradenské a manažerské služby</a:t>
          </a:r>
        </a:p>
      </dgm:t>
    </dgm:pt>
    <dgm:pt modelId="{FBF70BD9-13F7-4070-AE22-691F3C199CD9}" type="parTrans" cxnId="{7C41F6DE-166D-4AF5-9450-AC43C7C8A26B}">
      <dgm:prSet/>
      <dgm:spPr/>
      <dgm:t>
        <a:bodyPr/>
        <a:lstStyle/>
        <a:p>
          <a:pPr algn="l"/>
          <a:endParaRPr lang="cs-CZ" sz="1000"/>
        </a:p>
      </dgm:t>
    </dgm:pt>
    <dgm:pt modelId="{704DF503-B3AD-4F5B-92C0-F37FA564F980}" type="sibTrans" cxnId="{7C41F6DE-166D-4AF5-9450-AC43C7C8A26B}">
      <dgm:prSet/>
      <dgm:spPr/>
      <dgm:t>
        <a:bodyPr/>
        <a:lstStyle/>
        <a:p>
          <a:pPr algn="l"/>
          <a:endParaRPr lang="cs-CZ" sz="1000"/>
        </a:p>
      </dgm:t>
    </dgm:pt>
    <dgm:pt modelId="{28C3FEC1-D579-4985-AB94-2B29608E033E}">
      <dgm:prSet custT="1"/>
      <dgm:spPr/>
      <dgm:t>
        <a:bodyPr/>
        <a:lstStyle/>
        <a:p>
          <a:pPr algn="l"/>
          <a:r>
            <a:rPr lang="cs-CZ" sz="2400" dirty="0">
              <a:solidFill>
                <a:schemeClr val="bg1">
                  <a:lumMod val="65000"/>
                </a:schemeClr>
              </a:solidFill>
            </a:rPr>
            <a:t>2) </a:t>
          </a:r>
          <a:r>
            <a:rPr lang="cs-CZ" sz="2400" b="1" dirty="0"/>
            <a:t>Zprostředkování externího kapitálu</a:t>
          </a:r>
        </a:p>
      </dgm:t>
    </dgm:pt>
    <dgm:pt modelId="{DCFF3CC6-D440-4E8D-AAEF-D455BFD7B115}" type="parTrans" cxnId="{9B0B1180-42ED-472B-B701-35209548D126}">
      <dgm:prSet/>
      <dgm:spPr/>
      <dgm:t>
        <a:bodyPr/>
        <a:lstStyle/>
        <a:p>
          <a:pPr algn="l"/>
          <a:endParaRPr lang="cs-CZ" sz="1000"/>
        </a:p>
      </dgm:t>
    </dgm:pt>
    <dgm:pt modelId="{25E76399-E40F-498D-BC66-4404FA381A94}" type="sibTrans" cxnId="{9B0B1180-42ED-472B-B701-35209548D126}">
      <dgm:prSet/>
      <dgm:spPr/>
      <dgm:t>
        <a:bodyPr/>
        <a:lstStyle/>
        <a:p>
          <a:pPr algn="l"/>
          <a:endParaRPr lang="cs-CZ" sz="1000"/>
        </a:p>
      </dgm:t>
    </dgm:pt>
    <dgm:pt modelId="{91C87755-2117-4242-ACF5-ABC83A54C127}">
      <dgm:prSet custT="1"/>
      <dgm:spPr/>
      <dgm:t>
        <a:bodyPr/>
        <a:lstStyle/>
        <a:p>
          <a:pPr algn="l"/>
          <a:r>
            <a:rPr lang="cs-CZ" sz="2400" dirty="0">
              <a:solidFill>
                <a:schemeClr val="bg1">
                  <a:lumMod val="65000"/>
                </a:schemeClr>
              </a:solidFill>
            </a:rPr>
            <a:t>3) </a:t>
          </a:r>
          <a:r>
            <a:rPr lang="cs-CZ" sz="2400" b="1" dirty="0"/>
            <a:t>Vyjednávání licenčních a dalších ujednání</a:t>
          </a:r>
          <a:endParaRPr lang="pt-BR" sz="2400" b="1" dirty="0"/>
        </a:p>
      </dgm:t>
    </dgm:pt>
    <dgm:pt modelId="{503AB584-42A5-4FB6-8391-CD61537CD6FE}" type="parTrans" cxnId="{0F87F286-B437-414E-B104-93D225B72E15}">
      <dgm:prSet/>
      <dgm:spPr/>
      <dgm:t>
        <a:bodyPr/>
        <a:lstStyle/>
        <a:p>
          <a:pPr algn="l"/>
          <a:endParaRPr lang="cs-CZ" sz="1000"/>
        </a:p>
      </dgm:t>
    </dgm:pt>
    <dgm:pt modelId="{EBDA4644-9D43-42FD-AE7D-F27892FEB534}" type="sibTrans" cxnId="{0F87F286-B437-414E-B104-93D225B72E15}">
      <dgm:prSet/>
      <dgm:spPr/>
      <dgm:t>
        <a:bodyPr/>
        <a:lstStyle/>
        <a:p>
          <a:pPr algn="l"/>
          <a:endParaRPr lang="cs-CZ" sz="1000"/>
        </a:p>
      </dgm:t>
    </dgm:pt>
    <dgm:pt modelId="{FA2DBC4B-A1C6-4330-96BD-A6E4DD197004}">
      <dgm:prSet custT="1"/>
      <dgm:spPr/>
      <dgm:t>
        <a:bodyPr/>
        <a:lstStyle/>
        <a:p>
          <a:pPr algn="l"/>
          <a:r>
            <a:rPr lang="cs-CZ" sz="2400" dirty="0">
              <a:solidFill>
                <a:schemeClr val="bg1">
                  <a:lumMod val="65000"/>
                </a:schemeClr>
              </a:solidFill>
            </a:rPr>
            <a:t>4) </a:t>
          </a:r>
          <a:r>
            <a:rPr lang="cs-CZ" sz="2400" b="1" dirty="0"/>
            <a:t>Přímý vstup do spin-</a:t>
          </a:r>
          <a:r>
            <a:rPr lang="cs-CZ" sz="2400" b="1" dirty="0" err="1"/>
            <a:t>off</a:t>
          </a:r>
          <a:endParaRPr lang="pt-BR" sz="2400" b="1" dirty="0"/>
        </a:p>
      </dgm:t>
    </dgm:pt>
    <dgm:pt modelId="{5EEB86D4-64D8-4003-A118-48C97BA01512}" type="parTrans" cxnId="{12D68A02-7DD1-4758-BC41-9EAAD45D5E22}">
      <dgm:prSet/>
      <dgm:spPr/>
      <dgm:t>
        <a:bodyPr/>
        <a:lstStyle/>
        <a:p>
          <a:pPr algn="l"/>
          <a:endParaRPr lang="cs-CZ" sz="1400"/>
        </a:p>
      </dgm:t>
    </dgm:pt>
    <dgm:pt modelId="{31A6235A-BDC8-4812-BE54-4D45073DC911}" type="sibTrans" cxnId="{12D68A02-7DD1-4758-BC41-9EAAD45D5E22}">
      <dgm:prSet/>
      <dgm:spPr/>
      <dgm:t>
        <a:bodyPr/>
        <a:lstStyle/>
        <a:p>
          <a:pPr algn="l"/>
          <a:endParaRPr lang="cs-CZ" sz="1400"/>
        </a:p>
      </dgm:t>
    </dgm:pt>
    <dgm:pt modelId="{B7394D03-D500-4B9D-8A9D-800804F3004A}" type="pres">
      <dgm:prSet presAssocID="{88E7399F-7375-4437-9981-9582E6BCF3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A5C6E46-EC5F-44E5-90B2-68A7A284600E}" type="pres">
      <dgm:prSet presAssocID="{E82976CA-D1A8-4479-A764-128800CF5D0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91977C-C243-4074-9F53-8AA383C6F91D}" type="pres">
      <dgm:prSet presAssocID="{704DF503-B3AD-4F5B-92C0-F37FA564F980}" presName="spacer" presStyleCnt="0"/>
      <dgm:spPr/>
    </dgm:pt>
    <dgm:pt modelId="{27D48D35-B20A-42E7-97A2-3372195B31B0}" type="pres">
      <dgm:prSet presAssocID="{28C3FEC1-D579-4985-AB94-2B29608E03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E0CFC4-44FA-45F4-BA1F-FD55F7593572}" type="pres">
      <dgm:prSet presAssocID="{25E76399-E40F-498D-BC66-4404FA381A94}" presName="spacer" presStyleCnt="0"/>
      <dgm:spPr/>
    </dgm:pt>
    <dgm:pt modelId="{B3DD3E28-CBC1-4D54-8AF0-906AB2D17655}" type="pres">
      <dgm:prSet presAssocID="{91C87755-2117-4242-ACF5-ABC83A54C12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E7F0F6-4468-41BD-B09D-04CCA0FC46CC}" type="pres">
      <dgm:prSet presAssocID="{EBDA4644-9D43-42FD-AE7D-F27892FEB534}" presName="spacer" presStyleCnt="0"/>
      <dgm:spPr/>
    </dgm:pt>
    <dgm:pt modelId="{D1318B5D-B921-4D13-BA32-512D512F6889}" type="pres">
      <dgm:prSet presAssocID="{FA2DBC4B-A1C6-4330-96BD-A6E4DD19700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B0B1180-42ED-472B-B701-35209548D126}" srcId="{88E7399F-7375-4437-9981-9582E6BCF3D5}" destId="{28C3FEC1-D579-4985-AB94-2B29608E033E}" srcOrd="1" destOrd="0" parTransId="{DCFF3CC6-D440-4E8D-AAEF-D455BFD7B115}" sibTransId="{25E76399-E40F-498D-BC66-4404FA381A94}"/>
    <dgm:cxn modelId="{83AE2480-1DF7-41A9-963A-A4AAE6EFBDE7}" type="presOf" srcId="{91C87755-2117-4242-ACF5-ABC83A54C127}" destId="{B3DD3E28-CBC1-4D54-8AF0-906AB2D17655}" srcOrd="0" destOrd="0" presId="urn:microsoft.com/office/officeart/2005/8/layout/vList2"/>
    <dgm:cxn modelId="{0F21D430-14B9-470E-844B-50E05A313F62}" type="presOf" srcId="{FA2DBC4B-A1C6-4330-96BD-A6E4DD197004}" destId="{D1318B5D-B921-4D13-BA32-512D512F6889}" srcOrd="0" destOrd="0" presId="urn:microsoft.com/office/officeart/2005/8/layout/vList2"/>
    <dgm:cxn modelId="{088DC7FE-E976-4F4A-8809-CD919BEA160C}" type="presOf" srcId="{28C3FEC1-D579-4985-AB94-2B29608E033E}" destId="{27D48D35-B20A-42E7-97A2-3372195B31B0}" srcOrd="0" destOrd="0" presId="urn:microsoft.com/office/officeart/2005/8/layout/vList2"/>
    <dgm:cxn modelId="{7C41F6DE-166D-4AF5-9450-AC43C7C8A26B}" srcId="{88E7399F-7375-4437-9981-9582E6BCF3D5}" destId="{E82976CA-D1A8-4479-A764-128800CF5D03}" srcOrd="0" destOrd="0" parTransId="{FBF70BD9-13F7-4070-AE22-691F3C199CD9}" sibTransId="{704DF503-B3AD-4F5B-92C0-F37FA564F980}"/>
    <dgm:cxn modelId="{68283759-F3E2-4904-AEAF-F5D970DC209F}" type="presOf" srcId="{E82976CA-D1A8-4479-A764-128800CF5D03}" destId="{7A5C6E46-EC5F-44E5-90B2-68A7A284600E}" srcOrd="0" destOrd="0" presId="urn:microsoft.com/office/officeart/2005/8/layout/vList2"/>
    <dgm:cxn modelId="{0F87F286-B437-414E-B104-93D225B72E15}" srcId="{88E7399F-7375-4437-9981-9582E6BCF3D5}" destId="{91C87755-2117-4242-ACF5-ABC83A54C127}" srcOrd="2" destOrd="0" parTransId="{503AB584-42A5-4FB6-8391-CD61537CD6FE}" sibTransId="{EBDA4644-9D43-42FD-AE7D-F27892FEB534}"/>
    <dgm:cxn modelId="{E6882488-2D42-4373-8AF8-36434F270292}" type="presOf" srcId="{88E7399F-7375-4437-9981-9582E6BCF3D5}" destId="{B7394D03-D500-4B9D-8A9D-800804F3004A}" srcOrd="0" destOrd="0" presId="urn:microsoft.com/office/officeart/2005/8/layout/vList2"/>
    <dgm:cxn modelId="{12D68A02-7DD1-4758-BC41-9EAAD45D5E22}" srcId="{88E7399F-7375-4437-9981-9582E6BCF3D5}" destId="{FA2DBC4B-A1C6-4330-96BD-A6E4DD197004}" srcOrd="3" destOrd="0" parTransId="{5EEB86D4-64D8-4003-A118-48C97BA01512}" sibTransId="{31A6235A-BDC8-4812-BE54-4D45073DC911}"/>
    <dgm:cxn modelId="{0FC49DF9-68AC-4C2F-93F2-6EBFA2DB4F04}" type="presParOf" srcId="{B7394D03-D500-4B9D-8A9D-800804F3004A}" destId="{7A5C6E46-EC5F-44E5-90B2-68A7A284600E}" srcOrd="0" destOrd="0" presId="urn:microsoft.com/office/officeart/2005/8/layout/vList2"/>
    <dgm:cxn modelId="{FFED5597-1B31-4F5A-BBC7-01012CDF2DF6}" type="presParOf" srcId="{B7394D03-D500-4B9D-8A9D-800804F3004A}" destId="{CB91977C-C243-4074-9F53-8AA383C6F91D}" srcOrd="1" destOrd="0" presId="urn:microsoft.com/office/officeart/2005/8/layout/vList2"/>
    <dgm:cxn modelId="{E8A67E1D-2297-4327-B427-3DA9567BDCC4}" type="presParOf" srcId="{B7394D03-D500-4B9D-8A9D-800804F3004A}" destId="{27D48D35-B20A-42E7-97A2-3372195B31B0}" srcOrd="2" destOrd="0" presId="urn:microsoft.com/office/officeart/2005/8/layout/vList2"/>
    <dgm:cxn modelId="{5D0CE696-7172-450E-8167-64A48793E211}" type="presParOf" srcId="{B7394D03-D500-4B9D-8A9D-800804F3004A}" destId="{7FE0CFC4-44FA-45F4-BA1F-FD55F7593572}" srcOrd="3" destOrd="0" presId="urn:microsoft.com/office/officeart/2005/8/layout/vList2"/>
    <dgm:cxn modelId="{4B1EF152-8159-466E-BD62-B42B60E897C9}" type="presParOf" srcId="{B7394D03-D500-4B9D-8A9D-800804F3004A}" destId="{B3DD3E28-CBC1-4D54-8AF0-906AB2D17655}" srcOrd="4" destOrd="0" presId="urn:microsoft.com/office/officeart/2005/8/layout/vList2"/>
    <dgm:cxn modelId="{E3E3AB26-346C-44B6-804D-916987B43AE0}" type="presParOf" srcId="{B7394D03-D500-4B9D-8A9D-800804F3004A}" destId="{47E7F0F6-4468-41BD-B09D-04CCA0FC46CC}" srcOrd="5" destOrd="0" presId="urn:microsoft.com/office/officeart/2005/8/layout/vList2"/>
    <dgm:cxn modelId="{81F6BC21-A354-426A-8837-C58F3E170316}" type="presParOf" srcId="{B7394D03-D500-4B9D-8A9D-800804F3004A}" destId="{D1318B5D-B921-4D13-BA32-512D512F68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627C62-EB44-A74A-B60E-A128DA9A2F7B}" type="doc">
      <dgm:prSet loTypeId="urn:microsoft.com/office/officeart/2005/8/layout/pList2#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6A8889D0-15A0-0E4D-A69C-CBC69EF8C554}">
      <dgm:prSet phldrT="[Text]"/>
      <dgm:spPr/>
      <dgm:t>
        <a:bodyPr/>
        <a:lstStyle/>
        <a:p>
          <a:r>
            <a:rPr lang="cs-CZ" b="1" dirty="0"/>
            <a:t>Prodej IP</a:t>
          </a:r>
        </a:p>
      </dgm:t>
    </dgm:pt>
    <dgm:pt modelId="{85620A05-ED88-FF49-8C66-738417E6C7F1}" type="parTrans" cxnId="{4069F281-A6F5-0846-8E10-F56EEF42E2C8}">
      <dgm:prSet/>
      <dgm:spPr/>
      <dgm:t>
        <a:bodyPr/>
        <a:lstStyle/>
        <a:p>
          <a:endParaRPr lang="cs-CZ"/>
        </a:p>
      </dgm:t>
    </dgm:pt>
    <dgm:pt modelId="{F2698D19-954C-7A45-8737-42E1182C01C9}" type="sibTrans" cxnId="{4069F281-A6F5-0846-8E10-F56EEF42E2C8}">
      <dgm:prSet/>
      <dgm:spPr/>
      <dgm:t>
        <a:bodyPr/>
        <a:lstStyle/>
        <a:p>
          <a:endParaRPr lang="cs-CZ"/>
        </a:p>
      </dgm:t>
    </dgm:pt>
    <dgm:pt modelId="{3259C95B-85E2-2145-AC10-AD2100184FFC}">
      <dgm:prSet phldrT="[Text]"/>
      <dgm:spPr/>
      <dgm:t>
        <a:bodyPr/>
        <a:lstStyle/>
        <a:p>
          <a:r>
            <a:rPr lang="cs-CZ" dirty="0"/>
            <a:t>Anti-</a:t>
          </a:r>
          <a:r>
            <a:rPr lang="cs-CZ" dirty="0" err="1"/>
            <a:t>tuberkulotika</a:t>
          </a:r>
          <a:endParaRPr lang="cs-CZ" dirty="0"/>
        </a:p>
      </dgm:t>
    </dgm:pt>
    <dgm:pt modelId="{99EB6969-CE77-804D-8D3F-99FACCCDE57E}" type="parTrans" cxnId="{DF92190B-B7FB-EC49-B970-DD93EC1E5CC4}">
      <dgm:prSet/>
      <dgm:spPr/>
      <dgm:t>
        <a:bodyPr/>
        <a:lstStyle/>
        <a:p>
          <a:endParaRPr lang="cs-CZ"/>
        </a:p>
      </dgm:t>
    </dgm:pt>
    <dgm:pt modelId="{ACE7BED3-3E82-7A4E-AA34-93F6268F88EF}" type="sibTrans" cxnId="{DF92190B-B7FB-EC49-B970-DD93EC1E5CC4}">
      <dgm:prSet/>
      <dgm:spPr/>
      <dgm:t>
        <a:bodyPr/>
        <a:lstStyle/>
        <a:p>
          <a:endParaRPr lang="cs-CZ"/>
        </a:p>
      </dgm:t>
    </dgm:pt>
    <dgm:pt modelId="{EABF03A9-6FBA-444F-BEE4-EA55F3AEB998}">
      <dgm:prSet phldrT="[Text]"/>
      <dgm:spPr/>
      <dgm:t>
        <a:bodyPr/>
        <a:lstStyle/>
        <a:p>
          <a:r>
            <a:rPr lang="cs-CZ" dirty="0"/>
            <a:t>US investor</a:t>
          </a:r>
        </a:p>
      </dgm:t>
    </dgm:pt>
    <dgm:pt modelId="{793D7E8E-452B-C246-B78A-4469F2BA5294}" type="parTrans" cxnId="{170DF7E6-9195-804F-9F00-41012037A936}">
      <dgm:prSet/>
      <dgm:spPr/>
      <dgm:t>
        <a:bodyPr/>
        <a:lstStyle/>
        <a:p>
          <a:endParaRPr lang="cs-CZ"/>
        </a:p>
      </dgm:t>
    </dgm:pt>
    <dgm:pt modelId="{41BE45B2-08FB-2E47-A542-A76248D4B31E}" type="sibTrans" cxnId="{170DF7E6-9195-804F-9F00-41012037A936}">
      <dgm:prSet/>
      <dgm:spPr/>
      <dgm:t>
        <a:bodyPr/>
        <a:lstStyle/>
        <a:p>
          <a:endParaRPr lang="cs-CZ"/>
        </a:p>
      </dgm:t>
    </dgm:pt>
    <dgm:pt modelId="{3934C57E-7E3B-BE4F-9047-0B65C9DE7F25}">
      <dgm:prSet phldrT="[Text]"/>
      <dgm:spPr/>
      <dgm:t>
        <a:bodyPr/>
        <a:lstStyle/>
        <a:p>
          <a:r>
            <a:rPr lang="cs-CZ" b="1" dirty="0"/>
            <a:t>Licence</a:t>
          </a:r>
        </a:p>
      </dgm:t>
    </dgm:pt>
    <dgm:pt modelId="{8ED64056-03E5-0247-8D74-D197665293AD}" type="parTrans" cxnId="{EC0D356A-E23F-5747-AF4A-F409F09FBB36}">
      <dgm:prSet/>
      <dgm:spPr/>
      <dgm:t>
        <a:bodyPr/>
        <a:lstStyle/>
        <a:p>
          <a:endParaRPr lang="cs-CZ"/>
        </a:p>
      </dgm:t>
    </dgm:pt>
    <dgm:pt modelId="{C7C8F94C-B77C-8544-86E2-BD8DFDB9FC66}" type="sibTrans" cxnId="{EC0D356A-E23F-5747-AF4A-F409F09FBB36}">
      <dgm:prSet/>
      <dgm:spPr/>
      <dgm:t>
        <a:bodyPr/>
        <a:lstStyle/>
        <a:p>
          <a:endParaRPr lang="cs-CZ"/>
        </a:p>
      </dgm:t>
    </dgm:pt>
    <dgm:pt modelId="{2F57ADE3-E5AD-3A40-8180-B049431CA542}">
      <dgm:prSet phldrT="[Text]"/>
      <dgm:spPr/>
      <dgm:t>
        <a:bodyPr/>
        <a:lstStyle/>
        <a:p>
          <a:r>
            <a:rPr lang="cs-CZ" dirty="0"/>
            <a:t>Automatické </a:t>
          </a:r>
          <a:r>
            <a:rPr lang="cs-CZ" dirty="0" err="1"/>
            <a:t>porozumnění</a:t>
          </a:r>
          <a:r>
            <a:rPr lang="cs-CZ" dirty="0"/>
            <a:t> textu</a:t>
          </a:r>
        </a:p>
      </dgm:t>
    </dgm:pt>
    <dgm:pt modelId="{D978BDC2-8F47-374D-920E-FB24814A4FB6}" type="parTrans" cxnId="{E43C2155-03A7-D647-95B8-F3D92DADEE03}">
      <dgm:prSet/>
      <dgm:spPr/>
      <dgm:t>
        <a:bodyPr/>
        <a:lstStyle/>
        <a:p>
          <a:endParaRPr lang="cs-CZ"/>
        </a:p>
      </dgm:t>
    </dgm:pt>
    <dgm:pt modelId="{29516B9F-960D-A74C-B85D-92A31A323024}" type="sibTrans" cxnId="{E43C2155-03A7-D647-95B8-F3D92DADEE03}">
      <dgm:prSet/>
      <dgm:spPr/>
      <dgm:t>
        <a:bodyPr/>
        <a:lstStyle/>
        <a:p>
          <a:endParaRPr lang="cs-CZ"/>
        </a:p>
      </dgm:t>
    </dgm:pt>
    <dgm:pt modelId="{BBB0355D-54B1-F34B-AE41-45F532FDE510}">
      <dgm:prSet phldrT="[Text]"/>
      <dgm:spPr/>
      <dgm:t>
        <a:bodyPr/>
        <a:lstStyle/>
        <a:p>
          <a:r>
            <a:rPr lang="cs-CZ" dirty="0"/>
            <a:t>Česká společnost</a:t>
          </a:r>
        </a:p>
      </dgm:t>
    </dgm:pt>
    <dgm:pt modelId="{EF78C642-04CE-3D4E-BF11-9E67B5B157FD}" type="parTrans" cxnId="{6EFB3F4F-F8C4-3143-87A5-F345C239932F}">
      <dgm:prSet/>
      <dgm:spPr/>
      <dgm:t>
        <a:bodyPr/>
        <a:lstStyle/>
        <a:p>
          <a:endParaRPr lang="cs-CZ"/>
        </a:p>
      </dgm:t>
    </dgm:pt>
    <dgm:pt modelId="{864F0978-CA31-2A43-846C-E14AC9068642}" type="sibTrans" cxnId="{6EFB3F4F-F8C4-3143-87A5-F345C239932F}">
      <dgm:prSet/>
      <dgm:spPr/>
      <dgm:t>
        <a:bodyPr/>
        <a:lstStyle/>
        <a:p>
          <a:endParaRPr lang="cs-CZ"/>
        </a:p>
      </dgm:t>
    </dgm:pt>
    <dgm:pt modelId="{D94F65FD-922F-DE47-B1FE-913DB4E24D60}">
      <dgm:prSet phldrT="[Text]"/>
      <dgm:spPr/>
      <dgm:t>
        <a:bodyPr/>
        <a:lstStyle/>
        <a:p>
          <a:r>
            <a:rPr lang="cs-CZ" b="1" dirty="0"/>
            <a:t>Spin-</a:t>
          </a:r>
          <a:r>
            <a:rPr lang="cs-CZ" b="1" dirty="0" err="1"/>
            <a:t>off</a:t>
          </a:r>
          <a:endParaRPr lang="cs-CZ" b="1" dirty="0"/>
        </a:p>
      </dgm:t>
    </dgm:pt>
    <dgm:pt modelId="{672C88DA-1D4D-1A4D-A37B-4C5B3FC8FC3B}" type="parTrans" cxnId="{F528391C-9FF9-004D-A64D-2526AA5BA919}">
      <dgm:prSet/>
      <dgm:spPr/>
      <dgm:t>
        <a:bodyPr/>
        <a:lstStyle/>
        <a:p>
          <a:endParaRPr lang="cs-CZ"/>
        </a:p>
      </dgm:t>
    </dgm:pt>
    <dgm:pt modelId="{CDE84406-D713-8349-9638-33182D4FF7D7}" type="sibTrans" cxnId="{F528391C-9FF9-004D-A64D-2526AA5BA919}">
      <dgm:prSet/>
      <dgm:spPr/>
      <dgm:t>
        <a:bodyPr/>
        <a:lstStyle/>
        <a:p>
          <a:endParaRPr lang="cs-CZ"/>
        </a:p>
      </dgm:t>
    </dgm:pt>
    <dgm:pt modelId="{514F0FE4-3287-DE45-8444-B49D9C153110}">
      <dgm:prSet phldrT="[Text]"/>
      <dgm:spPr/>
      <dgm:t>
        <a:bodyPr/>
        <a:lstStyle/>
        <a:p>
          <a:r>
            <a:rPr lang="cs-CZ" dirty="0"/>
            <a:t>Hub pro studenty a komercializace her</a:t>
          </a:r>
        </a:p>
      </dgm:t>
    </dgm:pt>
    <dgm:pt modelId="{F6A44A30-D680-D245-9339-E5F5E2965FFE}" type="parTrans" cxnId="{C7FF5AF0-F173-F246-983D-D62B603A809F}">
      <dgm:prSet/>
      <dgm:spPr/>
      <dgm:t>
        <a:bodyPr/>
        <a:lstStyle/>
        <a:p>
          <a:endParaRPr lang="cs-CZ"/>
        </a:p>
      </dgm:t>
    </dgm:pt>
    <dgm:pt modelId="{CDF99FD5-8BE2-D24E-80CD-A584489154C0}" type="sibTrans" cxnId="{C7FF5AF0-F173-F246-983D-D62B603A809F}">
      <dgm:prSet/>
      <dgm:spPr/>
      <dgm:t>
        <a:bodyPr/>
        <a:lstStyle/>
        <a:p>
          <a:endParaRPr lang="cs-CZ"/>
        </a:p>
      </dgm:t>
    </dgm:pt>
    <dgm:pt modelId="{DB051483-D2E4-C04A-A685-F14A42DFE916}">
      <dgm:prSet phldrT="[Text]"/>
      <dgm:spPr/>
      <dgm:t>
        <a:bodyPr/>
        <a:lstStyle/>
        <a:p>
          <a:r>
            <a:rPr lang="cs-CZ" dirty="0"/>
            <a:t>CUIP bude 100% vlastník</a:t>
          </a:r>
        </a:p>
      </dgm:t>
    </dgm:pt>
    <dgm:pt modelId="{F798C35E-DA01-2742-83E1-A695F04B41FF}" type="parTrans" cxnId="{C3790216-A8C2-A84B-B71F-ED00502252E9}">
      <dgm:prSet/>
      <dgm:spPr/>
      <dgm:t>
        <a:bodyPr/>
        <a:lstStyle/>
        <a:p>
          <a:endParaRPr lang="cs-CZ"/>
        </a:p>
      </dgm:t>
    </dgm:pt>
    <dgm:pt modelId="{03739176-EB34-5A4E-BCFF-DD4BAE7554F9}" type="sibTrans" cxnId="{C3790216-A8C2-A84B-B71F-ED00502252E9}">
      <dgm:prSet/>
      <dgm:spPr/>
      <dgm:t>
        <a:bodyPr/>
        <a:lstStyle/>
        <a:p>
          <a:endParaRPr lang="cs-CZ"/>
        </a:p>
      </dgm:t>
    </dgm:pt>
    <dgm:pt modelId="{3420C508-A785-EE4B-901C-AC1D88ACA0B6}" type="pres">
      <dgm:prSet presAssocID="{E9627C62-EB44-A74A-B60E-A128DA9A2F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267A123-1EEF-4845-B083-9E2507CB9387}" type="pres">
      <dgm:prSet presAssocID="{E9627C62-EB44-A74A-B60E-A128DA9A2F7B}" presName="bkgdShp" presStyleLbl="alignAccFollowNode1" presStyleIdx="0" presStyleCnt="1"/>
      <dgm:spPr/>
    </dgm:pt>
    <dgm:pt modelId="{72845F38-5ACB-BB4D-A817-F8DF76F3C13E}" type="pres">
      <dgm:prSet presAssocID="{E9627C62-EB44-A74A-B60E-A128DA9A2F7B}" presName="linComp" presStyleCnt="0"/>
      <dgm:spPr/>
    </dgm:pt>
    <dgm:pt modelId="{9B33EAA8-25B5-5647-B5CE-8FD8A8B3F2A1}" type="pres">
      <dgm:prSet presAssocID="{6A8889D0-15A0-0E4D-A69C-CBC69EF8C554}" presName="compNode" presStyleCnt="0"/>
      <dgm:spPr/>
    </dgm:pt>
    <dgm:pt modelId="{81901263-C67F-4548-9ADF-9E142733EEDE}" type="pres">
      <dgm:prSet presAssocID="{6A8889D0-15A0-0E4D-A69C-CBC69EF8C5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DD57ED-775E-824E-821A-C001FA20C170}" type="pres">
      <dgm:prSet presAssocID="{6A8889D0-15A0-0E4D-A69C-CBC69EF8C554}" presName="invisiNode" presStyleLbl="node1" presStyleIdx="0" presStyleCnt="3"/>
      <dgm:spPr/>
    </dgm:pt>
    <dgm:pt modelId="{AA996E0D-1096-D640-B9FA-40CB454A9C27}" type="pres">
      <dgm:prSet presAssocID="{6A8889D0-15A0-0E4D-A69C-CBC69EF8C55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cs-CZ"/>
        </a:p>
      </dgm:t>
    </dgm:pt>
    <dgm:pt modelId="{1D458508-6F31-E04D-B1F8-3A92B744956F}" type="pres">
      <dgm:prSet presAssocID="{F2698D19-954C-7A45-8737-42E1182C01C9}" presName="sibTrans" presStyleLbl="sibTrans2D1" presStyleIdx="0" presStyleCnt="0"/>
      <dgm:spPr/>
      <dgm:t>
        <a:bodyPr/>
        <a:lstStyle/>
        <a:p>
          <a:endParaRPr lang="cs-CZ"/>
        </a:p>
      </dgm:t>
    </dgm:pt>
    <dgm:pt modelId="{65793C70-A948-C243-AA73-251FC252A77F}" type="pres">
      <dgm:prSet presAssocID="{3934C57E-7E3B-BE4F-9047-0B65C9DE7F25}" presName="compNode" presStyleCnt="0"/>
      <dgm:spPr/>
    </dgm:pt>
    <dgm:pt modelId="{01FF5377-BCFD-EB4B-85C9-45D40A50DD05}" type="pres">
      <dgm:prSet presAssocID="{3934C57E-7E3B-BE4F-9047-0B65C9DE7F25}" presName="node" presStyleLbl="node1" presStyleIdx="1" presStyleCnt="3" custLinFactNeighborX="-2837" custLinFactNeighborY="67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352E11-0675-8B46-9954-7E2EDE4A3BFF}" type="pres">
      <dgm:prSet presAssocID="{3934C57E-7E3B-BE4F-9047-0B65C9DE7F25}" presName="invisiNode" presStyleLbl="node1" presStyleIdx="1" presStyleCnt="3"/>
      <dgm:spPr/>
    </dgm:pt>
    <dgm:pt modelId="{AFB5C2CD-316B-2A4B-8784-BBBB3D00DAB1}" type="pres">
      <dgm:prSet presAssocID="{3934C57E-7E3B-BE4F-9047-0B65C9DE7F25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cs-CZ"/>
        </a:p>
      </dgm:t>
    </dgm:pt>
    <dgm:pt modelId="{AA5766A5-4EE6-1E45-8773-FFA389E9DF96}" type="pres">
      <dgm:prSet presAssocID="{C7C8F94C-B77C-8544-86E2-BD8DFDB9FC66}" presName="sibTrans" presStyleLbl="sibTrans2D1" presStyleIdx="0" presStyleCnt="0"/>
      <dgm:spPr/>
      <dgm:t>
        <a:bodyPr/>
        <a:lstStyle/>
        <a:p>
          <a:endParaRPr lang="cs-CZ"/>
        </a:p>
      </dgm:t>
    </dgm:pt>
    <dgm:pt modelId="{8695898D-94C5-6B4F-A46B-32A923D59E07}" type="pres">
      <dgm:prSet presAssocID="{D94F65FD-922F-DE47-B1FE-913DB4E24D60}" presName="compNode" presStyleCnt="0"/>
      <dgm:spPr/>
    </dgm:pt>
    <dgm:pt modelId="{FA8F7BD7-82F9-6C4D-900E-D0547BD8909C}" type="pres">
      <dgm:prSet presAssocID="{D94F65FD-922F-DE47-B1FE-913DB4E24D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2EA4D9-EB4B-8B45-8F11-8E0222779852}" type="pres">
      <dgm:prSet presAssocID="{D94F65FD-922F-DE47-B1FE-913DB4E24D60}" presName="invisiNode" presStyleLbl="node1" presStyleIdx="2" presStyleCnt="3"/>
      <dgm:spPr/>
    </dgm:pt>
    <dgm:pt modelId="{734DE46E-771A-C146-BECF-B3405EA4937A}" type="pres">
      <dgm:prSet presAssocID="{D94F65FD-922F-DE47-B1FE-913DB4E24D60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91EA5B64-159E-DF45-9896-13BBBDA5A627}" type="presOf" srcId="{514F0FE4-3287-DE45-8444-B49D9C153110}" destId="{FA8F7BD7-82F9-6C4D-900E-D0547BD8909C}" srcOrd="0" destOrd="1" presId="urn:microsoft.com/office/officeart/2005/8/layout/pList2#1"/>
    <dgm:cxn modelId="{5C18C1C5-927B-3D4F-9561-D2B24B82829D}" type="presOf" srcId="{BBB0355D-54B1-F34B-AE41-45F532FDE510}" destId="{01FF5377-BCFD-EB4B-85C9-45D40A50DD05}" srcOrd="0" destOrd="2" presId="urn:microsoft.com/office/officeart/2005/8/layout/pList2#1"/>
    <dgm:cxn modelId="{4069F281-A6F5-0846-8E10-F56EEF42E2C8}" srcId="{E9627C62-EB44-A74A-B60E-A128DA9A2F7B}" destId="{6A8889D0-15A0-0E4D-A69C-CBC69EF8C554}" srcOrd="0" destOrd="0" parTransId="{85620A05-ED88-FF49-8C66-738417E6C7F1}" sibTransId="{F2698D19-954C-7A45-8737-42E1182C01C9}"/>
    <dgm:cxn modelId="{C3790216-A8C2-A84B-B71F-ED00502252E9}" srcId="{D94F65FD-922F-DE47-B1FE-913DB4E24D60}" destId="{DB051483-D2E4-C04A-A685-F14A42DFE916}" srcOrd="1" destOrd="0" parTransId="{F798C35E-DA01-2742-83E1-A695F04B41FF}" sibTransId="{03739176-EB34-5A4E-BCFF-DD4BAE7554F9}"/>
    <dgm:cxn modelId="{4C963965-F631-F040-87C6-FDA4A997D9BE}" type="presOf" srcId="{3259C95B-85E2-2145-AC10-AD2100184FFC}" destId="{81901263-C67F-4548-9ADF-9E142733EEDE}" srcOrd="0" destOrd="1" presId="urn:microsoft.com/office/officeart/2005/8/layout/pList2#1"/>
    <dgm:cxn modelId="{CC660745-D113-CB44-85C4-BA9799FBB1C4}" type="presOf" srcId="{D94F65FD-922F-DE47-B1FE-913DB4E24D60}" destId="{FA8F7BD7-82F9-6C4D-900E-D0547BD8909C}" srcOrd="0" destOrd="0" presId="urn:microsoft.com/office/officeart/2005/8/layout/pList2#1"/>
    <dgm:cxn modelId="{6572A2CC-F713-AB41-8694-7F83948609C3}" type="presOf" srcId="{3934C57E-7E3B-BE4F-9047-0B65C9DE7F25}" destId="{01FF5377-BCFD-EB4B-85C9-45D40A50DD05}" srcOrd="0" destOrd="0" presId="urn:microsoft.com/office/officeart/2005/8/layout/pList2#1"/>
    <dgm:cxn modelId="{87B09729-B9D2-9543-9245-8B6C11A00B08}" type="presOf" srcId="{6A8889D0-15A0-0E4D-A69C-CBC69EF8C554}" destId="{81901263-C67F-4548-9ADF-9E142733EEDE}" srcOrd="0" destOrd="0" presId="urn:microsoft.com/office/officeart/2005/8/layout/pList2#1"/>
    <dgm:cxn modelId="{F528391C-9FF9-004D-A64D-2526AA5BA919}" srcId="{E9627C62-EB44-A74A-B60E-A128DA9A2F7B}" destId="{D94F65FD-922F-DE47-B1FE-913DB4E24D60}" srcOrd="2" destOrd="0" parTransId="{672C88DA-1D4D-1A4D-A37B-4C5B3FC8FC3B}" sibTransId="{CDE84406-D713-8349-9638-33182D4FF7D7}"/>
    <dgm:cxn modelId="{170DF7E6-9195-804F-9F00-41012037A936}" srcId="{6A8889D0-15A0-0E4D-A69C-CBC69EF8C554}" destId="{EABF03A9-6FBA-444F-BEE4-EA55F3AEB998}" srcOrd="1" destOrd="0" parTransId="{793D7E8E-452B-C246-B78A-4469F2BA5294}" sibTransId="{41BE45B2-08FB-2E47-A542-A76248D4B31E}"/>
    <dgm:cxn modelId="{883D6D0F-49BE-FB43-AC1B-4EC202F23FD6}" type="presOf" srcId="{F2698D19-954C-7A45-8737-42E1182C01C9}" destId="{1D458508-6F31-E04D-B1F8-3A92B744956F}" srcOrd="0" destOrd="0" presId="urn:microsoft.com/office/officeart/2005/8/layout/pList2#1"/>
    <dgm:cxn modelId="{C7FF5AF0-F173-F246-983D-D62B603A809F}" srcId="{D94F65FD-922F-DE47-B1FE-913DB4E24D60}" destId="{514F0FE4-3287-DE45-8444-B49D9C153110}" srcOrd="0" destOrd="0" parTransId="{F6A44A30-D680-D245-9339-E5F5E2965FFE}" sibTransId="{CDF99FD5-8BE2-D24E-80CD-A584489154C0}"/>
    <dgm:cxn modelId="{A4BF9D02-7641-C449-AAE0-8F987F3EE11A}" type="presOf" srcId="{E9627C62-EB44-A74A-B60E-A128DA9A2F7B}" destId="{3420C508-A785-EE4B-901C-AC1D88ACA0B6}" srcOrd="0" destOrd="0" presId="urn:microsoft.com/office/officeart/2005/8/layout/pList2#1"/>
    <dgm:cxn modelId="{0D915189-B83E-6045-8843-0F2651B538E2}" type="presOf" srcId="{C7C8F94C-B77C-8544-86E2-BD8DFDB9FC66}" destId="{AA5766A5-4EE6-1E45-8773-FFA389E9DF96}" srcOrd="0" destOrd="0" presId="urn:microsoft.com/office/officeart/2005/8/layout/pList2#1"/>
    <dgm:cxn modelId="{6EFB3F4F-F8C4-3143-87A5-F345C239932F}" srcId="{3934C57E-7E3B-BE4F-9047-0B65C9DE7F25}" destId="{BBB0355D-54B1-F34B-AE41-45F532FDE510}" srcOrd="1" destOrd="0" parTransId="{EF78C642-04CE-3D4E-BF11-9E67B5B157FD}" sibTransId="{864F0978-CA31-2A43-846C-E14AC9068642}"/>
    <dgm:cxn modelId="{E43C2155-03A7-D647-95B8-F3D92DADEE03}" srcId="{3934C57E-7E3B-BE4F-9047-0B65C9DE7F25}" destId="{2F57ADE3-E5AD-3A40-8180-B049431CA542}" srcOrd="0" destOrd="0" parTransId="{D978BDC2-8F47-374D-920E-FB24814A4FB6}" sibTransId="{29516B9F-960D-A74C-B85D-92A31A323024}"/>
    <dgm:cxn modelId="{DF92190B-B7FB-EC49-B970-DD93EC1E5CC4}" srcId="{6A8889D0-15A0-0E4D-A69C-CBC69EF8C554}" destId="{3259C95B-85E2-2145-AC10-AD2100184FFC}" srcOrd="0" destOrd="0" parTransId="{99EB6969-CE77-804D-8D3F-99FACCCDE57E}" sibTransId="{ACE7BED3-3E82-7A4E-AA34-93F6268F88EF}"/>
    <dgm:cxn modelId="{36E7B5C3-A78F-7344-B185-D68E14BC80C1}" type="presOf" srcId="{DB051483-D2E4-C04A-A685-F14A42DFE916}" destId="{FA8F7BD7-82F9-6C4D-900E-D0547BD8909C}" srcOrd="0" destOrd="2" presId="urn:microsoft.com/office/officeart/2005/8/layout/pList2#1"/>
    <dgm:cxn modelId="{17629BFC-2389-3D43-8291-C0205C3B1E1F}" type="presOf" srcId="{2F57ADE3-E5AD-3A40-8180-B049431CA542}" destId="{01FF5377-BCFD-EB4B-85C9-45D40A50DD05}" srcOrd="0" destOrd="1" presId="urn:microsoft.com/office/officeart/2005/8/layout/pList2#1"/>
    <dgm:cxn modelId="{EC0D356A-E23F-5747-AF4A-F409F09FBB36}" srcId="{E9627C62-EB44-A74A-B60E-A128DA9A2F7B}" destId="{3934C57E-7E3B-BE4F-9047-0B65C9DE7F25}" srcOrd="1" destOrd="0" parTransId="{8ED64056-03E5-0247-8D74-D197665293AD}" sibTransId="{C7C8F94C-B77C-8544-86E2-BD8DFDB9FC66}"/>
    <dgm:cxn modelId="{6319A3CE-2D45-7B4E-86BC-35B24243ABCF}" type="presOf" srcId="{EABF03A9-6FBA-444F-BEE4-EA55F3AEB998}" destId="{81901263-C67F-4548-9ADF-9E142733EEDE}" srcOrd="0" destOrd="2" presId="urn:microsoft.com/office/officeart/2005/8/layout/pList2#1"/>
    <dgm:cxn modelId="{E7F8DEC9-F41C-9848-BEE7-2D550C260A24}" type="presParOf" srcId="{3420C508-A785-EE4B-901C-AC1D88ACA0B6}" destId="{D267A123-1EEF-4845-B083-9E2507CB9387}" srcOrd="0" destOrd="0" presId="urn:microsoft.com/office/officeart/2005/8/layout/pList2#1"/>
    <dgm:cxn modelId="{C31F7A67-2E5D-5A4D-ABE5-A4A74EB12940}" type="presParOf" srcId="{3420C508-A785-EE4B-901C-AC1D88ACA0B6}" destId="{72845F38-5ACB-BB4D-A817-F8DF76F3C13E}" srcOrd="1" destOrd="0" presId="urn:microsoft.com/office/officeart/2005/8/layout/pList2#1"/>
    <dgm:cxn modelId="{A07E6845-E3E9-F84B-B2A1-B60359A975AD}" type="presParOf" srcId="{72845F38-5ACB-BB4D-A817-F8DF76F3C13E}" destId="{9B33EAA8-25B5-5647-B5CE-8FD8A8B3F2A1}" srcOrd="0" destOrd="0" presId="urn:microsoft.com/office/officeart/2005/8/layout/pList2#1"/>
    <dgm:cxn modelId="{5FE941A4-3332-0747-A667-E41084BA470D}" type="presParOf" srcId="{9B33EAA8-25B5-5647-B5CE-8FD8A8B3F2A1}" destId="{81901263-C67F-4548-9ADF-9E142733EEDE}" srcOrd="0" destOrd="0" presId="urn:microsoft.com/office/officeart/2005/8/layout/pList2#1"/>
    <dgm:cxn modelId="{968CFAAC-D6CD-5E49-A537-759C7F62C57F}" type="presParOf" srcId="{9B33EAA8-25B5-5647-B5CE-8FD8A8B3F2A1}" destId="{1BDD57ED-775E-824E-821A-C001FA20C170}" srcOrd="1" destOrd="0" presId="urn:microsoft.com/office/officeart/2005/8/layout/pList2#1"/>
    <dgm:cxn modelId="{831F30DA-7B7B-8E40-99A5-DD15E883C8DD}" type="presParOf" srcId="{9B33EAA8-25B5-5647-B5CE-8FD8A8B3F2A1}" destId="{AA996E0D-1096-D640-B9FA-40CB454A9C27}" srcOrd="2" destOrd="0" presId="urn:microsoft.com/office/officeart/2005/8/layout/pList2#1"/>
    <dgm:cxn modelId="{769B9FE4-65CB-5C46-A915-638C42252E4A}" type="presParOf" srcId="{72845F38-5ACB-BB4D-A817-F8DF76F3C13E}" destId="{1D458508-6F31-E04D-B1F8-3A92B744956F}" srcOrd="1" destOrd="0" presId="urn:microsoft.com/office/officeart/2005/8/layout/pList2#1"/>
    <dgm:cxn modelId="{C338257F-DB07-CF42-B356-A53970232A73}" type="presParOf" srcId="{72845F38-5ACB-BB4D-A817-F8DF76F3C13E}" destId="{65793C70-A948-C243-AA73-251FC252A77F}" srcOrd="2" destOrd="0" presId="urn:microsoft.com/office/officeart/2005/8/layout/pList2#1"/>
    <dgm:cxn modelId="{0BD213A2-343D-CF4C-8CAA-99F68A193ADA}" type="presParOf" srcId="{65793C70-A948-C243-AA73-251FC252A77F}" destId="{01FF5377-BCFD-EB4B-85C9-45D40A50DD05}" srcOrd="0" destOrd="0" presId="urn:microsoft.com/office/officeart/2005/8/layout/pList2#1"/>
    <dgm:cxn modelId="{BC623BE8-01C2-944A-97C6-C5EF95FE73E8}" type="presParOf" srcId="{65793C70-A948-C243-AA73-251FC252A77F}" destId="{E9352E11-0675-8B46-9954-7E2EDE4A3BFF}" srcOrd="1" destOrd="0" presId="urn:microsoft.com/office/officeart/2005/8/layout/pList2#1"/>
    <dgm:cxn modelId="{BA97AEF6-8FF5-734C-B8C6-F123BFD82116}" type="presParOf" srcId="{65793C70-A948-C243-AA73-251FC252A77F}" destId="{AFB5C2CD-316B-2A4B-8784-BBBB3D00DAB1}" srcOrd="2" destOrd="0" presId="urn:microsoft.com/office/officeart/2005/8/layout/pList2#1"/>
    <dgm:cxn modelId="{2351C323-6CE0-724B-B556-CEB58D9E8481}" type="presParOf" srcId="{72845F38-5ACB-BB4D-A817-F8DF76F3C13E}" destId="{AA5766A5-4EE6-1E45-8773-FFA389E9DF96}" srcOrd="3" destOrd="0" presId="urn:microsoft.com/office/officeart/2005/8/layout/pList2#1"/>
    <dgm:cxn modelId="{87225BC2-4D4E-6C4A-B225-E1014BE29B14}" type="presParOf" srcId="{72845F38-5ACB-BB4D-A817-F8DF76F3C13E}" destId="{8695898D-94C5-6B4F-A46B-32A923D59E07}" srcOrd="4" destOrd="0" presId="urn:microsoft.com/office/officeart/2005/8/layout/pList2#1"/>
    <dgm:cxn modelId="{0F2F1158-F9C3-C24D-BAD6-73945E8418B7}" type="presParOf" srcId="{8695898D-94C5-6B4F-A46B-32A923D59E07}" destId="{FA8F7BD7-82F9-6C4D-900E-D0547BD8909C}" srcOrd="0" destOrd="0" presId="urn:microsoft.com/office/officeart/2005/8/layout/pList2#1"/>
    <dgm:cxn modelId="{BEA8F012-D9C2-E743-8283-6DA401E0BCD5}" type="presParOf" srcId="{8695898D-94C5-6B4F-A46B-32A923D59E07}" destId="{4A2EA4D9-EB4B-8B45-8F11-8E0222779852}" srcOrd="1" destOrd="0" presId="urn:microsoft.com/office/officeart/2005/8/layout/pList2#1"/>
    <dgm:cxn modelId="{E52DC9E2-5520-C745-88B4-8A388A600EB1}" type="presParOf" srcId="{8695898D-94C5-6B4F-A46B-32A923D59E07}" destId="{734DE46E-771A-C146-BECF-B3405EA4937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C5724-2574-48D0-B0BF-29B7E18122DF}">
      <dsp:nvSpPr>
        <dsp:cNvPr id="0" name=""/>
        <dsp:cNvSpPr/>
      </dsp:nvSpPr>
      <dsp:spPr>
        <a:xfrm>
          <a:off x="252998" y="0"/>
          <a:ext cx="3838814" cy="204949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4DD1A9-600A-444C-AC5C-EFFF658926BE}">
      <dsp:nvSpPr>
        <dsp:cNvPr id="0" name=""/>
        <dsp:cNvSpPr/>
      </dsp:nvSpPr>
      <dsp:spPr>
        <a:xfrm>
          <a:off x="1984" y="614848"/>
          <a:ext cx="867746" cy="81979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b="1" i="0" kern="1200" dirty="0"/>
            <a:t>Základní výzkum</a:t>
          </a:r>
        </a:p>
      </dsp:txBody>
      <dsp:txXfrm>
        <a:off x="42003" y="654867"/>
        <a:ext cx="787708" cy="739759"/>
      </dsp:txXfrm>
    </dsp:sp>
    <dsp:sp modelId="{51AE5314-122E-4132-A0D5-3F05E79B4CB9}">
      <dsp:nvSpPr>
        <dsp:cNvPr id="0" name=""/>
        <dsp:cNvSpPr/>
      </dsp:nvSpPr>
      <dsp:spPr>
        <a:xfrm>
          <a:off x="913118" y="614848"/>
          <a:ext cx="867746" cy="81979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b="1" i="0" kern="1200" dirty="0"/>
            <a:t>Nápad</a:t>
          </a:r>
        </a:p>
      </dsp:txBody>
      <dsp:txXfrm>
        <a:off x="953137" y="654867"/>
        <a:ext cx="787708" cy="739759"/>
      </dsp:txXfrm>
    </dsp:sp>
    <dsp:sp modelId="{48984E45-089F-499A-AB69-A1A5F0EFA544}">
      <dsp:nvSpPr>
        <dsp:cNvPr id="0" name=""/>
        <dsp:cNvSpPr/>
      </dsp:nvSpPr>
      <dsp:spPr>
        <a:xfrm>
          <a:off x="1824252" y="614848"/>
          <a:ext cx="867746" cy="81979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b="1" i="0" kern="1200" dirty="0"/>
            <a:t>CPPT</a:t>
          </a:r>
        </a:p>
      </dsp:txBody>
      <dsp:txXfrm>
        <a:off x="1864271" y="654867"/>
        <a:ext cx="787708" cy="739759"/>
      </dsp:txXfrm>
    </dsp:sp>
    <dsp:sp modelId="{71D05433-9E6E-4234-9F03-F496E82EB6AD}">
      <dsp:nvSpPr>
        <dsp:cNvPr id="0" name=""/>
        <dsp:cNvSpPr/>
      </dsp:nvSpPr>
      <dsp:spPr>
        <a:xfrm>
          <a:off x="2735386" y="614848"/>
          <a:ext cx="867746" cy="81979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b="1" i="0" kern="1200" dirty="0"/>
            <a:t>DV</a:t>
          </a:r>
        </a:p>
      </dsp:txBody>
      <dsp:txXfrm>
        <a:off x="2775405" y="654867"/>
        <a:ext cx="787708" cy="739759"/>
      </dsp:txXfrm>
    </dsp:sp>
    <dsp:sp modelId="{42F89D99-71AF-4E85-A230-7F64E3EEFF62}">
      <dsp:nvSpPr>
        <dsp:cNvPr id="0" name=""/>
        <dsp:cNvSpPr/>
      </dsp:nvSpPr>
      <dsp:spPr>
        <a:xfrm>
          <a:off x="3646520" y="614848"/>
          <a:ext cx="867746" cy="81979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b="1" kern="1200" dirty="0"/>
            <a:t>Komercializace</a:t>
          </a:r>
        </a:p>
      </dsp:txBody>
      <dsp:txXfrm>
        <a:off x="3686539" y="654867"/>
        <a:ext cx="787708" cy="739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548C3-E606-0C4C-8B48-B23BB82510EE}">
      <dsp:nvSpPr>
        <dsp:cNvPr id="0" name=""/>
        <dsp:cNvSpPr/>
      </dsp:nvSpPr>
      <dsp:spPr>
        <a:xfrm>
          <a:off x="2037719" y="1401207"/>
          <a:ext cx="2437054" cy="21016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/>
            <a:t>Dynamika</a:t>
          </a:r>
        </a:p>
      </dsp:txBody>
      <dsp:txXfrm>
        <a:off x="2415943" y="1727374"/>
        <a:ext cx="1680606" cy="1449295"/>
      </dsp:txXfrm>
    </dsp:sp>
    <dsp:sp modelId="{1863CD3D-A867-5040-ADFE-6CE799BE7D85}">
      <dsp:nvSpPr>
        <dsp:cNvPr id="0" name=""/>
        <dsp:cNvSpPr/>
      </dsp:nvSpPr>
      <dsp:spPr>
        <a:xfrm>
          <a:off x="2113824" y="2329300"/>
          <a:ext cx="284750" cy="245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9DB74-41AC-AE44-87F7-888492D3E0A3}">
      <dsp:nvSpPr>
        <dsp:cNvPr id="0" name=""/>
        <dsp:cNvSpPr/>
      </dsp:nvSpPr>
      <dsp:spPr>
        <a:xfrm>
          <a:off x="0" y="269062"/>
          <a:ext cx="2437054" cy="21016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3EF76-2395-BD4A-A6D9-C514551713E3}">
      <dsp:nvSpPr>
        <dsp:cNvPr id="0" name=""/>
        <dsp:cNvSpPr/>
      </dsp:nvSpPr>
      <dsp:spPr>
        <a:xfrm>
          <a:off x="1660617" y="2080623"/>
          <a:ext cx="284750" cy="245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49772-F90F-854A-8117-E567BAC5657C}">
      <dsp:nvSpPr>
        <dsp:cNvPr id="0" name=""/>
        <dsp:cNvSpPr/>
      </dsp:nvSpPr>
      <dsp:spPr>
        <a:xfrm>
          <a:off x="4076294" y="269062"/>
          <a:ext cx="2437054" cy="21016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/>
            <a:t>Rizika</a:t>
          </a:r>
        </a:p>
      </dsp:txBody>
      <dsp:txXfrm>
        <a:off x="4454518" y="595229"/>
        <a:ext cx="1680606" cy="1449295"/>
      </dsp:txXfrm>
    </dsp:sp>
    <dsp:sp modelId="{74C89DB2-9D42-1540-BC33-E206BADA9D7E}">
      <dsp:nvSpPr>
        <dsp:cNvPr id="0" name=""/>
        <dsp:cNvSpPr/>
      </dsp:nvSpPr>
      <dsp:spPr>
        <a:xfrm>
          <a:off x="5736912" y="2080623"/>
          <a:ext cx="284750" cy="245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4603C-1888-7045-92C5-34FC5109E2A9}">
      <dsp:nvSpPr>
        <dsp:cNvPr id="0" name=""/>
        <dsp:cNvSpPr/>
      </dsp:nvSpPr>
      <dsp:spPr>
        <a:xfrm>
          <a:off x="6114014" y="1401207"/>
          <a:ext cx="2437054" cy="21016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37D3B-27E1-8F4D-9A55-5FF90D3E4DAE}">
      <dsp:nvSpPr>
        <dsp:cNvPr id="0" name=""/>
        <dsp:cNvSpPr/>
      </dsp:nvSpPr>
      <dsp:spPr>
        <a:xfrm>
          <a:off x="6190118" y="2329300"/>
          <a:ext cx="284750" cy="245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C6E46-EC5F-44E5-90B2-68A7A284600E}">
      <dsp:nvSpPr>
        <dsp:cNvPr id="0" name=""/>
        <dsp:cNvSpPr/>
      </dsp:nvSpPr>
      <dsp:spPr>
        <a:xfrm>
          <a:off x="0" y="21432"/>
          <a:ext cx="5976664" cy="861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chemeClr val="bg1">
                  <a:lumMod val="65000"/>
                </a:schemeClr>
              </a:solidFill>
            </a:rPr>
            <a:t>1) </a:t>
          </a:r>
          <a:r>
            <a:rPr lang="cs-CZ" sz="2400" b="1" kern="1200" dirty="0"/>
            <a:t>Poradenské a manažerské služby</a:t>
          </a:r>
        </a:p>
      </dsp:txBody>
      <dsp:txXfrm>
        <a:off x="42036" y="63468"/>
        <a:ext cx="5892592" cy="777048"/>
      </dsp:txXfrm>
    </dsp:sp>
    <dsp:sp modelId="{27D48D35-B20A-42E7-97A2-3372195B31B0}">
      <dsp:nvSpPr>
        <dsp:cNvPr id="0" name=""/>
        <dsp:cNvSpPr/>
      </dsp:nvSpPr>
      <dsp:spPr>
        <a:xfrm>
          <a:off x="0" y="1015032"/>
          <a:ext cx="5976664" cy="861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chemeClr val="bg1">
                  <a:lumMod val="65000"/>
                </a:schemeClr>
              </a:solidFill>
            </a:rPr>
            <a:t>2) </a:t>
          </a:r>
          <a:r>
            <a:rPr lang="cs-CZ" sz="2400" b="1" kern="1200" dirty="0"/>
            <a:t>Zprostředkování externího kapitálu</a:t>
          </a:r>
        </a:p>
      </dsp:txBody>
      <dsp:txXfrm>
        <a:off x="42036" y="1057068"/>
        <a:ext cx="5892592" cy="777048"/>
      </dsp:txXfrm>
    </dsp:sp>
    <dsp:sp modelId="{B3DD3E28-CBC1-4D54-8AF0-906AB2D17655}">
      <dsp:nvSpPr>
        <dsp:cNvPr id="0" name=""/>
        <dsp:cNvSpPr/>
      </dsp:nvSpPr>
      <dsp:spPr>
        <a:xfrm>
          <a:off x="0" y="2008632"/>
          <a:ext cx="5976664" cy="861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chemeClr val="bg1">
                  <a:lumMod val="65000"/>
                </a:schemeClr>
              </a:solidFill>
            </a:rPr>
            <a:t>3) </a:t>
          </a:r>
          <a:r>
            <a:rPr lang="cs-CZ" sz="2400" b="1" kern="1200" dirty="0"/>
            <a:t>Vyjednávání licenčních a dalších ujednání</a:t>
          </a:r>
          <a:endParaRPr lang="pt-BR" sz="2400" b="1" kern="1200" dirty="0"/>
        </a:p>
      </dsp:txBody>
      <dsp:txXfrm>
        <a:off x="42036" y="2050668"/>
        <a:ext cx="5892592" cy="777048"/>
      </dsp:txXfrm>
    </dsp:sp>
    <dsp:sp modelId="{D1318B5D-B921-4D13-BA32-512D512F6889}">
      <dsp:nvSpPr>
        <dsp:cNvPr id="0" name=""/>
        <dsp:cNvSpPr/>
      </dsp:nvSpPr>
      <dsp:spPr>
        <a:xfrm>
          <a:off x="0" y="3002232"/>
          <a:ext cx="5976664" cy="861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chemeClr val="bg1">
                  <a:lumMod val="65000"/>
                </a:schemeClr>
              </a:solidFill>
            </a:rPr>
            <a:t>4) </a:t>
          </a:r>
          <a:r>
            <a:rPr lang="cs-CZ" sz="2400" b="1" kern="1200" dirty="0"/>
            <a:t>Přímý vstup do spin-</a:t>
          </a:r>
          <a:r>
            <a:rPr lang="cs-CZ" sz="2400" b="1" kern="1200" dirty="0" err="1"/>
            <a:t>off</a:t>
          </a:r>
          <a:endParaRPr lang="pt-BR" sz="2400" b="1" kern="1200" dirty="0"/>
        </a:p>
      </dsp:txBody>
      <dsp:txXfrm>
        <a:off x="42036" y="3044268"/>
        <a:ext cx="5892592" cy="777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7A123-1EEF-4845-B083-9E2507CB9387}">
      <dsp:nvSpPr>
        <dsp:cNvPr id="0" name=""/>
        <dsp:cNvSpPr/>
      </dsp:nvSpPr>
      <dsp:spPr>
        <a:xfrm>
          <a:off x="0" y="0"/>
          <a:ext cx="8640960" cy="203218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96E0D-1096-D640-B9FA-40CB454A9C27}">
      <dsp:nvSpPr>
        <dsp:cNvPr id="0" name=""/>
        <dsp:cNvSpPr/>
      </dsp:nvSpPr>
      <dsp:spPr>
        <a:xfrm>
          <a:off x="259228" y="270957"/>
          <a:ext cx="2538281" cy="1490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01263-C67F-4548-9ADF-9E142733EEDE}">
      <dsp:nvSpPr>
        <dsp:cNvPr id="0" name=""/>
        <dsp:cNvSpPr/>
      </dsp:nvSpPr>
      <dsp:spPr>
        <a:xfrm rot="10800000">
          <a:off x="259228" y="2032184"/>
          <a:ext cx="2538281" cy="24837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/>
            <a:t>Prodej IP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Anti-</a:t>
          </a:r>
          <a:r>
            <a:rPr lang="cs-CZ" sz="2000" kern="1200" dirty="0" err="1"/>
            <a:t>tuberkulotika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US investor</a:t>
          </a:r>
        </a:p>
      </dsp:txBody>
      <dsp:txXfrm rot="10800000">
        <a:off x="335613" y="2032184"/>
        <a:ext cx="2385511" cy="2407396"/>
      </dsp:txXfrm>
    </dsp:sp>
    <dsp:sp modelId="{AFB5C2CD-316B-2A4B-8784-BBBB3D00DAB1}">
      <dsp:nvSpPr>
        <dsp:cNvPr id="0" name=""/>
        <dsp:cNvSpPr/>
      </dsp:nvSpPr>
      <dsp:spPr>
        <a:xfrm>
          <a:off x="3051339" y="270957"/>
          <a:ext cx="2538281" cy="1490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F5377-BCFD-EB4B-85C9-45D40A50DD05}">
      <dsp:nvSpPr>
        <dsp:cNvPr id="0" name=""/>
        <dsp:cNvSpPr/>
      </dsp:nvSpPr>
      <dsp:spPr>
        <a:xfrm rot="10800000">
          <a:off x="2979327" y="2032184"/>
          <a:ext cx="2538281" cy="24837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/>
            <a:t>Licence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Automatické </a:t>
          </a:r>
          <a:r>
            <a:rPr lang="cs-CZ" sz="2000" kern="1200" dirty="0" err="1"/>
            <a:t>porozumnění</a:t>
          </a:r>
          <a:r>
            <a:rPr lang="cs-CZ" sz="2000" kern="1200" dirty="0"/>
            <a:t> textu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Česká společnost</a:t>
          </a:r>
        </a:p>
      </dsp:txBody>
      <dsp:txXfrm rot="10800000">
        <a:off x="3055712" y="2032184"/>
        <a:ext cx="2385511" cy="2407396"/>
      </dsp:txXfrm>
    </dsp:sp>
    <dsp:sp modelId="{734DE46E-771A-C146-BECF-B3405EA4937A}">
      <dsp:nvSpPr>
        <dsp:cNvPr id="0" name=""/>
        <dsp:cNvSpPr/>
      </dsp:nvSpPr>
      <dsp:spPr>
        <a:xfrm>
          <a:off x="5843449" y="270957"/>
          <a:ext cx="2538281" cy="1490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F7BD7-82F9-6C4D-900E-D0547BD8909C}">
      <dsp:nvSpPr>
        <dsp:cNvPr id="0" name=""/>
        <dsp:cNvSpPr/>
      </dsp:nvSpPr>
      <dsp:spPr>
        <a:xfrm rot="10800000">
          <a:off x="5843449" y="2032184"/>
          <a:ext cx="2538281" cy="24837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/>
            <a:t>Spin-</a:t>
          </a:r>
          <a:r>
            <a:rPr lang="cs-CZ" sz="2500" b="1" kern="1200" dirty="0" err="1"/>
            <a:t>off</a:t>
          </a:r>
          <a:endParaRPr lang="cs-CZ" sz="25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Hub pro studenty a komercializace her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CUIP bude 100% vlastník</a:t>
          </a:r>
        </a:p>
      </dsp:txBody>
      <dsp:txXfrm rot="10800000">
        <a:off x="5919834" y="2032184"/>
        <a:ext cx="2385511" cy="2407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497DE-D1EC-43E0-822D-340E46917E1B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2B079-DC00-4585-ACD6-7EF4C36209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91362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29CBB-1CD2-4B50-B44B-320C1187FF1F}" type="datetimeFigureOut">
              <a:rPr lang="cs-CZ" smtClean="0"/>
              <a:pPr/>
              <a:t>3.12.2019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45C8F-FC57-490B-A158-3DF7200B0D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426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5C8F-FC57-490B-A158-3DF7200B0D8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3426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B021E-F857-4E71-8772-054C592779C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5123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5C8F-FC57-490B-A158-3DF7200B0D8F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6114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9.4.2015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Centrum pro přenos poznatků a technologií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DF58-2BA3-4032-8267-AB83ECBCFD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3128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9.4.2015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Centrum pro přenos poznatků a technologií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DF58-2BA3-4032-8267-AB83ECBCFD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431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9.4.2015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Centrum pro přenos poznatků a technologií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DF58-2BA3-4032-8267-AB83ECBCFD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0812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9.4.2015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Centrum pro přenos poznatků a technologií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DF58-2BA3-4032-8267-AB83ECBCFD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8049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9.4.2015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Centrum pro přenos poznatků a technologií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DF58-2BA3-4032-8267-AB83ECBCFD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3377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9.4.2015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Centrum pro přenos poznatků a technologií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DF58-2BA3-4032-8267-AB83ECBCFD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4491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9.4.2015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Centrum pro přenos poznatků a technologií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DF58-2BA3-4032-8267-AB83ECBCFD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0968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9.4.2015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Centrum pro přenos poznatků a technologií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DF58-2BA3-4032-8267-AB83ECBCFD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643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9.4.2015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Centrum pro přenos poznatků a technologií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DF58-2BA3-4032-8267-AB83ECBCFD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235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9.4.2015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Centrum pro přenos poznatků a technologií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DF58-2BA3-4032-8267-AB83ECBCFD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424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9.4.2015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Centrum pro přenos poznatků a technologií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DF58-2BA3-4032-8267-AB83ECBCFD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1928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9.4.2015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Centrum pro přenos poznatků a technologií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DF58-2BA3-4032-8267-AB83ECBCFD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2953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ppt@ruk.cuni.cz" TargetMode="External"/><Relationship Id="rId2" Type="http://schemas.openxmlformats.org/officeDocument/2006/relationships/hyperlink" Target="http://www.cppt.cuni.cz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55676" y="2301596"/>
            <a:ext cx="5829300" cy="1566298"/>
          </a:xfrm>
        </p:spPr>
        <p:txBody>
          <a:bodyPr anchor="ctr" anchorCtr="0"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INOVAČNÍ EKOSYSTÉM UNIVERZITY KARLOVY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5736" y="3291830"/>
            <a:ext cx="4800600" cy="1728192"/>
          </a:xfrm>
        </p:spPr>
        <p:txBody>
          <a:bodyPr anchor="ctr" anchorCtr="0">
            <a:noAutofit/>
          </a:bodyPr>
          <a:lstStyle/>
          <a:p>
            <a:endParaRPr lang="cs-CZ" sz="2400" dirty="0"/>
          </a:p>
          <a:p>
            <a:pPr>
              <a:spcBef>
                <a:spcPts val="0"/>
              </a:spcBef>
            </a:pPr>
            <a:r>
              <a:rPr lang="cs-CZ" sz="2400" dirty="0" smtClean="0"/>
              <a:t>Hana Kosová</a:t>
            </a:r>
          </a:p>
          <a:p>
            <a:r>
              <a:rPr lang="cs-CZ" sz="2400" dirty="0" smtClean="0"/>
              <a:t>3.12.2019, </a:t>
            </a:r>
            <a:r>
              <a:rPr lang="cs-CZ" sz="2400" dirty="0" smtClean="0"/>
              <a:t>INOVACE 2019, Praha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505"/>
            <a:ext cx="2025253" cy="203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22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22D40"/>
                </a:solidFill>
              </a:rPr>
              <a:t>CUIP představení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7584" y="1099696"/>
            <a:ext cx="7992888" cy="3884785"/>
          </a:xfrm>
        </p:spPr>
        <p:txBody>
          <a:bodyPr>
            <a:normAutofit fontScale="92500" lnSpcReduction="10000"/>
          </a:bodyPr>
          <a:lstStyle/>
          <a:p>
            <a:r>
              <a:rPr lang="cs-CZ" sz="3600" b="1" dirty="0">
                <a:solidFill>
                  <a:srgbClr val="D22D40"/>
                </a:solidFill>
              </a:rPr>
              <a:t>C</a:t>
            </a:r>
            <a:r>
              <a:rPr lang="cs-CZ" sz="3600" b="1" dirty="0"/>
              <a:t>harles </a:t>
            </a:r>
            <a:r>
              <a:rPr lang="cs-CZ" sz="3600" b="1" dirty="0">
                <a:solidFill>
                  <a:srgbClr val="D22D40"/>
                </a:solidFill>
              </a:rPr>
              <a:t>U</a:t>
            </a:r>
            <a:r>
              <a:rPr lang="cs-CZ" sz="3600" b="1" dirty="0"/>
              <a:t>niversity </a:t>
            </a:r>
            <a:r>
              <a:rPr lang="cs-CZ" sz="3600" b="1" dirty="0" err="1">
                <a:solidFill>
                  <a:srgbClr val="D22D40"/>
                </a:solidFill>
              </a:rPr>
              <a:t>I</a:t>
            </a:r>
            <a:r>
              <a:rPr lang="cs-CZ" sz="3600" b="1" dirty="0" err="1"/>
              <a:t>nnovations</a:t>
            </a:r>
            <a:r>
              <a:rPr lang="cs-CZ" sz="3600" b="1" dirty="0"/>
              <a:t> </a:t>
            </a:r>
            <a:r>
              <a:rPr lang="cs-CZ" sz="3600" b="1" dirty="0">
                <a:solidFill>
                  <a:srgbClr val="D22D40"/>
                </a:solidFill>
              </a:rPr>
              <a:t>P</a:t>
            </a:r>
            <a:r>
              <a:rPr lang="cs-CZ" sz="3600" b="1" dirty="0"/>
              <a:t>rague</a:t>
            </a:r>
          </a:p>
          <a:p>
            <a:pPr lvl="1"/>
            <a:r>
              <a:rPr lang="cs-CZ" b="1" dirty="0"/>
              <a:t>CUIP</a:t>
            </a:r>
            <a:endParaRPr lang="cs-CZ" dirty="0"/>
          </a:p>
          <a:p>
            <a:r>
              <a:rPr lang="cs-CZ" sz="3600" b="1" dirty="0"/>
              <a:t>100% vlastník = Univerzita Karlova</a:t>
            </a:r>
          </a:p>
          <a:p>
            <a:r>
              <a:rPr lang="cs-CZ" sz="3600" b="1" dirty="0"/>
              <a:t>forma s.r.o.</a:t>
            </a:r>
          </a:p>
          <a:p>
            <a:r>
              <a:rPr lang="cs-CZ" sz="3600" b="1" dirty="0"/>
              <a:t>založeno VI 2018</a:t>
            </a:r>
          </a:p>
          <a:p>
            <a:r>
              <a:rPr lang="cs-CZ" sz="3600" b="1" dirty="0"/>
              <a:t>Spin-</a:t>
            </a:r>
            <a:r>
              <a:rPr lang="cs-CZ" sz="3600" b="1" dirty="0" err="1"/>
              <a:t>off</a:t>
            </a:r>
            <a:r>
              <a:rPr lang="cs-CZ" sz="3600" b="1" dirty="0"/>
              <a:t> společnost UK</a:t>
            </a:r>
          </a:p>
          <a:p>
            <a:r>
              <a:rPr lang="cs-CZ" sz="3600" b="1" dirty="0"/>
              <a:t>cíl: </a:t>
            </a:r>
            <a:r>
              <a:rPr lang="cs-CZ" sz="3600" b="1" u="sng" dirty="0">
                <a:solidFill>
                  <a:srgbClr val="C00000"/>
                </a:solidFill>
              </a:rPr>
              <a:t>technologický transfer</a:t>
            </a:r>
            <a:endParaRPr lang="cs-CZ" u="sng" dirty="0">
              <a:solidFill>
                <a:srgbClr val="C00000"/>
              </a:solidFill>
            </a:endParaRPr>
          </a:p>
        </p:txBody>
      </p:sp>
      <p:pic>
        <p:nvPicPr>
          <p:cNvPr id="5" name="Zástupný symbol pro obsah 6">
            <a:extLst>
              <a:ext uri="{FF2B5EF4-FFF2-40B4-BE49-F238E27FC236}">
                <a16:creationId xmlns:a16="http://schemas.microsoft.com/office/drawing/2014/main" xmlns="" id="{B234E146-F09C-704A-ACF2-05356AC4A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723878"/>
            <a:ext cx="2813782" cy="12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591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1892" y="221110"/>
            <a:ext cx="6172200" cy="64293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Komercializace </a:t>
            </a:r>
            <a:r>
              <a:rPr lang="cs-CZ" dirty="0">
                <a:solidFill>
                  <a:srgbClr val="C00000"/>
                </a:solidFill>
              </a:rPr>
              <a:t>na UK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1351893" y="1440358"/>
          <a:ext cx="4516252" cy="2049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180688" y="4546525"/>
            <a:ext cx="2754306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27" indent="-160727">
              <a:buFont typeface="Arial" panose="020B0604020202020204" pitchFamily="34" charset="0"/>
              <a:buChar char="•"/>
            </a:pPr>
            <a:r>
              <a:rPr lang="cs-CZ" sz="788" dirty="0">
                <a:solidFill>
                  <a:schemeClr val="bg1">
                    <a:lumMod val="65000"/>
                  </a:schemeClr>
                </a:solidFill>
              </a:rPr>
              <a:t>OOV – oznámení o objevu / vynálezu</a:t>
            </a:r>
          </a:p>
          <a:p>
            <a:pPr marL="160727" indent="-160727">
              <a:buFont typeface="Arial" panose="020B0604020202020204" pitchFamily="34" charset="0"/>
              <a:buChar char="•"/>
            </a:pPr>
            <a:r>
              <a:rPr lang="cs-CZ" sz="788" dirty="0">
                <a:solidFill>
                  <a:schemeClr val="bg1">
                    <a:lumMod val="65000"/>
                  </a:schemeClr>
                </a:solidFill>
              </a:rPr>
              <a:t>DV – dušení vlastnictví (IPR)</a:t>
            </a:r>
          </a:p>
          <a:p>
            <a:pPr marL="160727" indent="-160727">
              <a:buFont typeface="Arial" panose="020B0604020202020204" pitchFamily="34" charset="0"/>
              <a:buChar char="•"/>
            </a:pPr>
            <a:r>
              <a:rPr lang="cs-CZ" sz="788" dirty="0">
                <a:solidFill>
                  <a:schemeClr val="bg1">
                    <a:lumMod val="65000"/>
                  </a:schemeClr>
                </a:solidFill>
              </a:rPr>
              <a:t>Komercializace – přenos inovace do společnosti</a:t>
            </a:r>
          </a:p>
          <a:p>
            <a:endParaRPr lang="cs-CZ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698170" y="1440359"/>
            <a:ext cx="712054" cy="300082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350" b="1" dirty="0"/>
              <a:t>Licence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679648" y="2326606"/>
            <a:ext cx="883832" cy="300082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350" b="1" dirty="0"/>
              <a:t>Prodej PV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772254" y="3002503"/>
            <a:ext cx="750526" cy="300082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350" b="1" dirty="0"/>
              <a:t>Spin-</a:t>
            </a:r>
            <a:r>
              <a:rPr lang="cs-CZ" sz="1350" b="1" dirty="0" err="1"/>
              <a:t>off</a:t>
            </a:r>
            <a:endParaRPr lang="cs-CZ" sz="1350" b="1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5926020" y="1594852"/>
            <a:ext cx="746341" cy="852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cxnSpLocks/>
          </p:cNvCxnSpPr>
          <p:nvPr/>
        </p:nvCxnSpPr>
        <p:spPr>
          <a:xfrm>
            <a:off x="5931383" y="2433897"/>
            <a:ext cx="748265" cy="7510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5926595" y="2447051"/>
            <a:ext cx="7011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Levá složená závorka 28"/>
          <p:cNvSpPr/>
          <p:nvPr/>
        </p:nvSpPr>
        <p:spPr>
          <a:xfrm rot="5400000">
            <a:off x="2394883" y="792704"/>
            <a:ext cx="216024" cy="230200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30" name="Levá složená závorka 29"/>
          <p:cNvSpPr/>
          <p:nvPr/>
        </p:nvSpPr>
        <p:spPr>
          <a:xfrm rot="16200000">
            <a:off x="3848168" y="2241877"/>
            <a:ext cx="184459" cy="147923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1" name="Levá složená závorka 30"/>
          <p:cNvSpPr/>
          <p:nvPr/>
        </p:nvSpPr>
        <p:spPr>
          <a:xfrm rot="16200000">
            <a:off x="6111249" y="1899171"/>
            <a:ext cx="190741" cy="302387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2" name="TextovéPole 31"/>
          <p:cNvSpPr txBox="1"/>
          <p:nvPr/>
        </p:nvSpPr>
        <p:spPr>
          <a:xfrm>
            <a:off x="1921777" y="1612678"/>
            <a:ext cx="1318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</a:rPr>
              <a:t>fakulta + původce</a:t>
            </a:r>
          </a:p>
        </p:txBody>
      </p:sp>
      <p:cxnSp>
        <p:nvCxnSpPr>
          <p:cNvPr id="36" name="Přímá spojnice 35"/>
          <p:cNvCxnSpPr>
            <a:cxnSpLocks/>
          </p:cNvCxnSpPr>
          <p:nvPr/>
        </p:nvCxnSpPr>
        <p:spPr>
          <a:xfrm>
            <a:off x="5893954" y="1317195"/>
            <a:ext cx="0" cy="1976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5321377" y="1091470"/>
            <a:ext cx="1318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</a:rPr>
              <a:t>fakulta + původce</a:t>
            </a:r>
          </a:p>
        </p:txBody>
      </p:sp>
      <p:cxnSp>
        <p:nvCxnSpPr>
          <p:cNvPr id="43" name="Přímá spojnice 42"/>
          <p:cNvCxnSpPr>
            <a:cxnSpLocks/>
          </p:cNvCxnSpPr>
          <p:nvPr/>
        </p:nvCxnSpPr>
        <p:spPr>
          <a:xfrm flipH="1">
            <a:off x="3147794" y="2034649"/>
            <a:ext cx="18486" cy="211298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4" name="Obrázek 23">
            <a:extLst>
              <a:ext uri="{FF2B5EF4-FFF2-40B4-BE49-F238E27FC236}">
                <a16:creationId xmlns:a16="http://schemas.microsoft.com/office/drawing/2014/main" xmlns="" id="{1DEDD5F7-4390-3048-AF6B-36AD1E0D7F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3187" y="3547999"/>
            <a:ext cx="1246865" cy="55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xmlns="" id="{8FC14F61-FFAF-4F46-91F0-2CDB0DF19723}"/>
              </a:ext>
            </a:extLst>
          </p:cNvPr>
          <p:cNvSpPr txBox="1"/>
          <p:nvPr/>
        </p:nvSpPr>
        <p:spPr>
          <a:xfrm>
            <a:off x="3799775" y="3954729"/>
            <a:ext cx="99201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b="1" dirty="0"/>
              <a:t>podepisuje UK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xmlns="" id="{4D4950C5-3DFC-9A46-A211-50B00F64F545}"/>
              </a:ext>
            </a:extLst>
          </p:cNvPr>
          <p:cNvCxnSpPr>
            <a:cxnSpLocks/>
          </p:cNvCxnSpPr>
          <p:nvPr/>
        </p:nvCxnSpPr>
        <p:spPr>
          <a:xfrm>
            <a:off x="3147795" y="4125355"/>
            <a:ext cx="4556554" cy="3533"/>
          </a:xfrm>
          <a:prstGeom prst="line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xmlns="" id="{A3675A36-98F5-BD43-B510-79EFC0775C8A}"/>
              </a:ext>
            </a:extLst>
          </p:cNvPr>
          <p:cNvSpPr txBox="1"/>
          <p:nvPr/>
        </p:nvSpPr>
        <p:spPr>
          <a:xfrm>
            <a:off x="4689245" y="3932956"/>
            <a:ext cx="99201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b="1" dirty="0"/>
              <a:t>podepisuje CUIP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xmlns="" id="{0B66F4E1-59A6-0044-8376-218EBC311D48}"/>
              </a:ext>
            </a:extLst>
          </p:cNvPr>
          <p:cNvSpPr txBox="1"/>
          <p:nvPr/>
        </p:nvSpPr>
        <p:spPr>
          <a:xfrm>
            <a:off x="2991553" y="3542459"/>
            <a:ext cx="349455" cy="1962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675" b="1" i="1" dirty="0">
                <a:solidFill>
                  <a:schemeClr val="bg1"/>
                </a:solidFill>
              </a:rPr>
              <a:t>OOV</a:t>
            </a:r>
            <a:endParaRPr lang="cs-CZ" sz="900" b="1" i="1" dirty="0">
              <a:solidFill>
                <a:schemeClr val="bg1"/>
              </a:solidFill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xmlns="" id="{CC66B1D5-7C28-F348-A5B2-556B39D1622D}"/>
              </a:ext>
            </a:extLst>
          </p:cNvPr>
          <p:cNvSpPr txBox="1"/>
          <p:nvPr/>
        </p:nvSpPr>
        <p:spPr>
          <a:xfrm>
            <a:off x="4049473" y="3666656"/>
            <a:ext cx="530528" cy="30008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675" b="1" i="1" dirty="0">
                <a:solidFill>
                  <a:schemeClr val="bg1"/>
                </a:solidFill>
              </a:rPr>
              <a:t>OR 46/2018</a:t>
            </a:r>
            <a:endParaRPr lang="cs-CZ" sz="900" b="1" i="1" dirty="0">
              <a:solidFill>
                <a:schemeClr val="bg1"/>
              </a:solidFill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xmlns="" id="{365FCCF5-7F4F-BF44-B428-35A12755F180}"/>
              </a:ext>
            </a:extLst>
          </p:cNvPr>
          <p:cNvSpPr txBox="1"/>
          <p:nvPr/>
        </p:nvSpPr>
        <p:spPr>
          <a:xfrm>
            <a:off x="4796041" y="3661103"/>
            <a:ext cx="530528" cy="30008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675" b="1" i="1" dirty="0">
                <a:solidFill>
                  <a:schemeClr val="bg1"/>
                </a:solidFill>
              </a:rPr>
              <a:t>OR 47/2018</a:t>
            </a:r>
            <a:endParaRPr lang="cs-CZ" sz="900" b="1" i="1" dirty="0">
              <a:solidFill>
                <a:schemeClr val="bg1"/>
              </a:solidFill>
            </a:endParaRP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xmlns="" id="{7F828818-73D9-794B-B2EC-7C1D679CE75B}"/>
              </a:ext>
            </a:extLst>
          </p:cNvPr>
          <p:cNvSpPr txBox="1"/>
          <p:nvPr/>
        </p:nvSpPr>
        <p:spPr>
          <a:xfrm>
            <a:off x="4414618" y="2579039"/>
            <a:ext cx="559769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825" b="1" dirty="0"/>
              <a:t>protokol</a:t>
            </a:r>
          </a:p>
          <a:p>
            <a:pPr algn="ctr"/>
            <a:r>
              <a:rPr lang="cs-CZ" sz="600" b="1" dirty="0"/>
              <a:t>(datum)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xmlns="" id="{A6B6C7C0-D21F-844A-AB29-4A48EA5167F6}"/>
              </a:ext>
            </a:extLst>
          </p:cNvPr>
          <p:cNvCxnSpPr>
            <a:cxnSpLocks/>
          </p:cNvCxnSpPr>
          <p:nvPr/>
        </p:nvCxnSpPr>
        <p:spPr>
          <a:xfrm>
            <a:off x="4680012" y="2842398"/>
            <a:ext cx="0" cy="15732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2133854" y="3212890"/>
            <a:ext cx="20648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>
                <a:solidFill>
                  <a:srgbClr val="FFC000"/>
                </a:solidFill>
              </a:rPr>
              <a:t>technologický skaut /</a:t>
            </a:r>
          </a:p>
          <a:p>
            <a:pPr algn="ctr"/>
            <a:r>
              <a:rPr lang="cs-CZ" sz="900" b="1" dirty="0">
                <a:solidFill>
                  <a:srgbClr val="FFC000"/>
                </a:solidFill>
              </a:rPr>
              <a:t>koordinátor přenosu poznatků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745453" y="3070675"/>
            <a:ext cx="469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b="1" dirty="0">
                <a:solidFill>
                  <a:srgbClr val="0070C0"/>
                </a:solidFill>
              </a:rPr>
              <a:t>TTO</a:t>
            </a:r>
          </a:p>
        </p:txBody>
      </p:sp>
    </p:spTree>
    <p:extLst>
      <p:ext uri="{BB962C8B-B14F-4D97-AF65-F5344CB8AC3E}">
        <p14:creationId xmlns:p14="http://schemas.microsoft.com/office/powerpoint/2010/main" xmlns="" val="2737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ABC5724-2574-48D0-B0BF-29B7E1812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graphicEl>
                                              <a:dgm id="{5ABC5724-2574-48D0-B0BF-29B7E1812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B4DD1A9-600A-444C-AC5C-EFFF65892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dgm id="{5B4DD1A9-600A-444C-AC5C-EFFF65892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1AE5314-122E-4132-A0D5-3F05E79B4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graphicEl>
                                              <a:dgm id="{51AE5314-122E-4132-A0D5-3F05E79B4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8984E45-089F-499A-AB69-A1A5F0EFA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dgm id="{48984E45-089F-499A-AB69-A1A5F0EFA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1D05433-9E6E-4234-9F03-F496E82EB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graphicEl>
                                              <a:dgm id="{71D05433-9E6E-4234-9F03-F496E82EB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2F89D99-71AF-4E85-A230-7F64E3EEF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graphicEl>
                                              <a:dgm id="{42F89D99-71AF-4E85-A230-7F64E3EEF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 uiExpand="1">
        <p:bldSub>
          <a:bldDgm bld="one"/>
        </p:bldSub>
      </p:bldGraphic>
      <p:bldP spid="3" grpId="0" animBg="1"/>
      <p:bldP spid="6" grpId="0" animBg="1"/>
      <p:bldP spid="7" grpId="0" animBg="1"/>
      <p:bldP spid="29" grpId="0" animBg="1"/>
      <p:bldP spid="30" grpId="0" animBg="1"/>
      <p:bldP spid="31" grpId="0" animBg="1"/>
      <p:bldP spid="32" grpId="0"/>
      <p:bldP spid="38" grpId="0"/>
      <p:bldP spid="34" grpId="0"/>
      <p:bldP spid="41" grpId="0"/>
      <p:bldP spid="44" grpId="0" animBg="1"/>
      <p:bldP spid="45" grpId="0" animBg="1"/>
      <p:bldP spid="47" grpId="0" animBg="1"/>
      <p:bldP spid="48" grpId="0"/>
      <p:bldP spid="42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9EF0D4-612E-484C-8854-9BA4F83F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7966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cs-CZ" sz="5400" b="1" dirty="0">
                <a:solidFill>
                  <a:srgbClr val="C00000"/>
                </a:solidFill>
              </a:rPr>
              <a:t>Proč s.r.o.?</a:t>
            </a:r>
          </a:p>
        </p:txBody>
      </p:sp>
    </p:spTree>
    <p:extLst>
      <p:ext uri="{BB962C8B-B14F-4D97-AF65-F5344CB8AC3E}">
        <p14:creationId xmlns:p14="http://schemas.microsoft.com/office/powerpoint/2010/main" xmlns="" val="4737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7222D1-F1E7-E748-9F51-EECC6901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Protože…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xmlns="" id="{3645A2F7-A5EE-734C-A807-A3079FA075B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46460" y="1135856"/>
          <a:ext cx="8551069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074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3CD3D-A867-5040-ADFE-6CE799BE7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863CD3D-A867-5040-ADFE-6CE799BE7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548C3-E606-0C4C-8B48-B23BB8251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03548C3-E606-0C4C-8B48-B23BB82510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3EF76-2395-BD4A-A6D9-C51455171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143EF76-2395-BD4A-A6D9-C51455171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09DB74-41AC-AE44-87F7-888492D3E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D809DB74-41AC-AE44-87F7-888492D3E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C89DB2-9D42-1540-BC33-E206BADA9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74C89DB2-9D42-1540-BC33-E206BADA9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49772-F90F-854A-8117-E567BAC56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28A49772-F90F-854A-8117-E567BAC56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337D3B-27E1-8F4D-9A55-5FF90D3E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1337D3B-27E1-8F4D-9A55-5FF90D3E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04603C-1888-7045-92C5-34FC5109E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FD04603C-1888-7045-92C5-34FC5109E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583668" y="1063229"/>
          <a:ext cx="5976664" cy="3884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cs-CZ" sz="4400" b="0" dirty="0">
                <a:solidFill>
                  <a:srgbClr val="D22D40"/>
                </a:solidFill>
              </a:rPr>
              <a:t>Kompetence</a:t>
            </a:r>
          </a:p>
        </p:txBody>
      </p:sp>
    </p:spTree>
    <p:extLst>
      <p:ext uri="{BB962C8B-B14F-4D97-AF65-F5344CB8AC3E}">
        <p14:creationId xmlns:p14="http://schemas.microsoft.com/office/powerpoint/2010/main" xmlns="" val="4579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5C6E46-EC5F-44E5-90B2-68A7A2846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A5C6E46-EC5F-44E5-90B2-68A7A2846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D48D35-B20A-42E7-97A2-3372195B3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27D48D35-B20A-42E7-97A2-3372195B3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DD3E28-CBC1-4D54-8AF0-906AB2D17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B3DD3E28-CBC1-4D54-8AF0-906AB2D17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318B5D-B921-4D13-BA32-512D512F6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1318B5D-B921-4D13-BA32-512D512F6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64554"/>
            <a:ext cx="8229600" cy="857250"/>
          </a:xfrm>
        </p:spPr>
        <p:txBody>
          <a:bodyPr/>
          <a:lstStyle/>
          <a:p>
            <a:r>
              <a:rPr lang="cs-CZ" dirty="0">
                <a:solidFill>
                  <a:srgbClr val="D22D40"/>
                </a:solidFill>
              </a:rPr>
              <a:t>Case </a:t>
            </a:r>
            <a:r>
              <a:rPr lang="cs-CZ" dirty="0" err="1">
                <a:solidFill>
                  <a:srgbClr val="D22D40"/>
                </a:solidFill>
              </a:rPr>
              <a:t>studies</a:t>
            </a:r>
            <a:endParaRPr lang="cs-CZ" dirty="0">
              <a:solidFill>
                <a:srgbClr val="D22D4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69773C42-F190-124A-BB1B-55A970AF99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08494002"/>
              </p:ext>
            </p:extLst>
          </p:nvPr>
        </p:nvGraphicFramePr>
        <p:xfrm>
          <a:off x="323528" y="627534"/>
          <a:ext cx="8640960" cy="451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3654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67A123-1EEF-4845-B083-9E2507CB9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267A123-1EEF-4845-B083-9E2507CB9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996E0D-1096-D640-B9FA-40CB454A9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AA996E0D-1096-D640-B9FA-40CB454A9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901263-C67F-4548-9ADF-9E142733E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1901263-C67F-4548-9ADF-9E142733E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B5C2CD-316B-2A4B-8784-BBBB3D00D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AFB5C2CD-316B-2A4B-8784-BBBB3D00D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FF5377-BCFD-EB4B-85C9-45D40A50D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1FF5377-BCFD-EB4B-85C9-45D40A50D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4DE46E-771A-C146-BECF-B3405EA49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734DE46E-771A-C146-BECF-B3405EA49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8F7BD7-82F9-6C4D-900E-D0547BD89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FA8F7BD7-82F9-6C4D-900E-D0547BD89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D5CE07-4C13-C041-9011-4F2C11F0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5" y="4083918"/>
            <a:ext cx="8229600" cy="857250"/>
          </a:xfrm>
        </p:spPr>
        <p:txBody>
          <a:bodyPr>
            <a:normAutofit/>
          </a:bodyPr>
          <a:lstStyle/>
          <a:p>
            <a:r>
              <a:rPr lang="cs-CZ" sz="3600" i="1" dirty="0" err="1">
                <a:solidFill>
                  <a:schemeClr val="bg1">
                    <a:lumMod val="65000"/>
                  </a:schemeClr>
                </a:solidFill>
              </a:rPr>
              <a:t>www.cuip.cz</a:t>
            </a:r>
            <a:endParaRPr lang="cs-CZ" sz="3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Zástupný symbol pro obsah 6">
            <a:extLst>
              <a:ext uri="{FF2B5EF4-FFF2-40B4-BE49-F238E27FC236}">
                <a16:creationId xmlns:a16="http://schemas.microsoft.com/office/drawing/2014/main" xmlns="" id="{ED78222C-AE15-B546-94EA-3E4FC892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724" y="1059582"/>
            <a:ext cx="5063981" cy="22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8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55676" y="2193708"/>
            <a:ext cx="5829300" cy="1102519"/>
          </a:xfrm>
        </p:spPr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55849" y="3381840"/>
            <a:ext cx="4800600" cy="135015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Hana Kosová </a:t>
            </a:r>
          </a:p>
          <a:p>
            <a:r>
              <a:rPr lang="cs-CZ" dirty="0" smtClean="0"/>
              <a:t>CPPT UK</a:t>
            </a:r>
          </a:p>
          <a:p>
            <a:r>
              <a:rPr lang="cs-CZ" dirty="0" err="1" smtClean="0"/>
              <a:t>hana.kosova</a:t>
            </a:r>
            <a:r>
              <a:rPr lang="en-US" dirty="0" smtClean="0"/>
              <a:t>@</a:t>
            </a:r>
            <a:r>
              <a:rPr lang="cs-CZ" dirty="0" smtClean="0"/>
              <a:t>ruk.cuni.cz</a:t>
            </a:r>
            <a:endParaRPr lang="cs-CZ" dirty="0"/>
          </a:p>
          <a:p>
            <a:r>
              <a:rPr lang="cs-CZ" dirty="0" smtClean="0"/>
              <a:t>+420 604 425 572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5886" y="303498"/>
            <a:ext cx="2025968" cy="20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0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3328295"/>
            <a:ext cx="4800600" cy="1314450"/>
          </a:xfrm>
        </p:spPr>
        <p:txBody>
          <a:bodyPr anchor="ctr" anchorCtr="0">
            <a:normAutofit fontScale="92500" lnSpcReduction="20000"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Centrum pro přenos poznatků a technologií Univerzity Karlovy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8931"/>
            <a:ext cx="2025253" cy="203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Zástupný symbol pro obsah 6">
            <a:extLst>
              <a:ext uri="{FF2B5EF4-FFF2-40B4-BE49-F238E27FC236}">
                <a16:creationId xmlns:a16="http://schemas.microsoft.com/office/drawing/2014/main" xmlns="" id="{ED78222C-AE15-B546-94EA-3E4FC892E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059580"/>
            <a:ext cx="5063981" cy="226871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131840" y="1745126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xmlns="" val="34546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357505"/>
            <a:ext cx="6973271" cy="680633"/>
          </a:xfrm>
        </p:spPr>
        <p:txBody>
          <a:bodyPr>
            <a:no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Centrum pro přenos poznatků a technologií Univerzity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Karlovy – CPPT UK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B58BF68E-B87A-42DE-87BF-34407EE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75607"/>
            <a:ext cx="7200801" cy="324036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Podle Statutu UK „jiné pracoviště”, od 06/2018 úzká spolupráce s Charles University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Innovations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Prague, s.r.o.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Cílem CPPT je „aktivně přispívat k naplnění třetí role UK, zvyšovat atraktivitu univerzity a její přínos pro společnost” (mise CPPT)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 praxi: poskytování služeb a informací v oblasti transferu poznatků a technologií a jejich komercializace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045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1" y="465516"/>
            <a:ext cx="7015658" cy="702078"/>
          </a:xfrm>
        </p:spPr>
        <p:txBody>
          <a:bodyPr>
            <a:no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Služby pro celou UK i navenek v následujících oblastech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B58BF68E-B87A-42DE-87BF-34407EE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329612"/>
            <a:ext cx="6822757" cy="297033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chrana duševního vlastnictví (průmyslová práva, know-how, ochranné známky), management inovací a transfer technologií a znalostí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zdělávání a PR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rojekty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undraising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(veřejné i soukromé zdroje)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628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3413" y="0"/>
            <a:ext cx="36371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3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141480"/>
            <a:ext cx="5333997" cy="810090"/>
          </a:xfrm>
        </p:spPr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Nabídka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CPPT vně UK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B58BF68E-B87A-42DE-87BF-34407EE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329612"/>
            <a:ext cx="6149493" cy="3078342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Hlavní kontaktní bod pro oblast komercializace VaV výstupů UK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Smluvní ujednání (NDA, MTA, licence, smluvní výzkum...)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Networking a propojení na akademiky, podpora konzultačních služeb</a:t>
            </a: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Užití značky UK jako přidané hodnoty</a:t>
            </a: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Správa a nabídka patentového portfolia</a:t>
            </a:r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110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559468"/>
            <a:ext cx="7189295" cy="716138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Příklady zprostředkované spolupráce s komerčními subjekty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B58BF68E-B87A-42DE-87BF-34407EE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05314"/>
            <a:ext cx="6804757" cy="3380683"/>
          </a:xfrm>
        </p:spPr>
        <p:txBody>
          <a:bodyPr>
            <a:normAutofit fontScale="92500"/>
          </a:bodyPr>
          <a:lstStyle/>
          <a:p>
            <a:r>
              <a:rPr lang="pl-PL" sz="2250" dirty="0">
                <a:latin typeface="Calibri" panose="020F0502020204030204" pitchFamily="34" charset="0"/>
                <a:cs typeface="Calibri" panose="020F0502020204030204" pitchFamily="34" charset="0"/>
              </a:rPr>
              <a:t>Poskytování služeb, konzultace a/nebo výzkum na zakázku (MFF UK – IBM)</a:t>
            </a:r>
          </a:p>
          <a:p>
            <a:r>
              <a:rPr lang="pl-PL" sz="2250" dirty="0">
                <a:latin typeface="Calibri" panose="020F0502020204030204" pitchFamily="34" charset="0"/>
                <a:cs typeface="Calibri" panose="020F0502020204030204" pitchFamily="34" charset="0"/>
              </a:rPr>
              <a:t>Společné výzkumně-vývojové projekty s komerčním subjektem (MFF UK – IBM, PedF – Techambition)</a:t>
            </a:r>
          </a:p>
          <a:p>
            <a:r>
              <a:rPr lang="pl-PL" sz="2250" dirty="0">
                <a:latin typeface="Calibri" panose="020F0502020204030204" pitchFamily="34" charset="0"/>
                <a:cs typeface="Calibri" panose="020F0502020204030204" pitchFamily="34" charset="0"/>
              </a:rPr>
              <a:t>Přenos poznatků a technologií formou prodeje IP/know-how (Tesla Medical, Swenox) – od 06/2018: CUIP, s.r.o.</a:t>
            </a:r>
          </a:p>
          <a:p>
            <a:r>
              <a:rPr lang="pl-PL" sz="2250" dirty="0">
                <a:latin typeface="Calibri" panose="020F0502020204030204" pitchFamily="34" charset="0"/>
                <a:cs typeface="Calibri" panose="020F0502020204030204" pitchFamily="34" charset="0"/>
              </a:rPr>
              <a:t>Přenos poznatků a technologií formou licencování IP/know-how a nepravá spin-off společnost (Homebalance)</a:t>
            </a:r>
            <a:endParaRPr lang="pl-PL" sz="2250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499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357504"/>
            <a:ext cx="4464496" cy="716138"/>
          </a:xfrm>
        </p:spPr>
        <p:txBody>
          <a:bodyPr>
            <a:normAutofit/>
          </a:bodyPr>
          <a:lstStyle/>
          <a:p>
            <a:r>
              <a:rPr lang="cs-CZ" sz="4050" dirty="0" smtClean="0">
                <a:latin typeface="Calibri" panose="020F0502020204030204" pitchFamily="34" charset="0"/>
                <a:cs typeface="Calibri" panose="020F0502020204030204" pitchFamily="34" charset="0"/>
              </a:rPr>
              <a:t>Kontakt na CPPT UK</a:t>
            </a:r>
            <a:endParaRPr lang="cs-CZ" sz="4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B58BF68E-B87A-42DE-87BF-34407EE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91630"/>
            <a:ext cx="6696744" cy="2624599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Seznam pracovníků CPPT a základní info na stránkách UK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www.cppt.cuni.cz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Osobně: 8 - 18h kanceláře v Petrské 3, Praha 1 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Telefon: + 420 224 491 255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cppt@ruk.cuni.cz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373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AB78202-C5CA-9743-B888-23FEF3D2F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-4989090"/>
            <a:ext cx="18253442" cy="1289880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531FC6-C00D-2E4D-A106-418018C25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2283718"/>
            <a:ext cx="6696744" cy="1679059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/>
              <a:t>Charles University </a:t>
            </a:r>
            <a:r>
              <a:rPr lang="cs-CZ" sz="2800" b="1" dirty="0" err="1"/>
              <a:t>Innovations</a:t>
            </a:r>
            <a:r>
              <a:rPr lang="cs-CZ" sz="2800" b="1" dirty="0"/>
              <a:t> Prague s.r.o.</a:t>
            </a: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8C1539F-278A-6844-88DD-A503AB3DC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64" y="3874966"/>
            <a:ext cx="5292679" cy="1241822"/>
          </a:xfrm>
        </p:spPr>
        <p:txBody>
          <a:bodyPr>
            <a:normAutofit/>
          </a:bodyPr>
          <a:lstStyle/>
          <a:p>
            <a:pPr algn="r"/>
            <a:r>
              <a:rPr lang="cs-CZ" sz="1800" b="1" dirty="0" smtClean="0"/>
              <a:t>INOVACE 2019, Týden výzkumu, vývoje a inovací v ČR</a:t>
            </a: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>Praha 3. 12. 2019</a:t>
            </a:r>
          </a:p>
          <a:p>
            <a:pPr algn="r"/>
            <a:r>
              <a:rPr lang="cs-CZ" sz="1800" b="1" dirty="0">
                <a:solidFill>
                  <a:schemeClr val="bg1">
                    <a:lumMod val="50000"/>
                  </a:schemeClr>
                </a:solidFill>
              </a:rPr>
              <a:t>Hana Kosová</a:t>
            </a:r>
            <a:endParaRPr lang="cs-CZ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xmlns="" id="{CC31CB69-FD7C-324C-A898-C6149F2FCCF7}"/>
              </a:ext>
            </a:extLst>
          </p:cNvPr>
          <p:cNvCxnSpPr/>
          <p:nvPr/>
        </p:nvCxnSpPr>
        <p:spPr>
          <a:xfrm>
            <a:off x="1339705" y="3661121"/>
            <a:ext cx="6943061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01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</TotalTime>
  <Words>460</Words>
  <Application>Microsoft Office PowerPoint</Application>
  <PresentationFormat>Předvádění na obrazovce (16:9)</PresentationFormat>
  <Paragraphs>97</Paragraphs>
  <Slides>17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INOVAČNÍ EKOSYSTÉM UNIVERZITY KARLOVY</vt:lpstr>
      <vt:lpstr>Snímek 2</vt:lpstr>
      <vt:lpstr>Centrum pro přenos poznatků a technologií Univerzity Karlovy – CPPT UK</vt:lpstr>
      <vt:lpstr>Služby pro celou UK i navenek v následujících oblastech</vt:lpstr>
      <vt:lpstr>Snímek 5</vt:lpstr>
      <vt:lpstr>Nabídka CPPT vně UK</vt:lpstr>
      <vt:lpstr>Příklady zprostředkované spolupráce s komerčními subjekty</vt:lpstr>
      <vt:lpstr>Kontakt na CPPT UK</vt:lpstr>
      <vt:lpstr>Charles University Innovations Prague s.r.o.</vt:lpstr>
      <vt:lpstr>CUIP představení</vt:lpstr>
      <vt:lpstr>Komercializace na UK</vt:lpstr>
      <vt:lpstr>Proč s.r.o.?</vt:lpstr>
      <vt:lpstr>Protože…</vt:lpstr>
      <vt:lpstr>Kompetence</vt:lpstr>
      <vt:lpstr>Case studies</vt:lpstr>
      <vt:lpstr>www.cuip.cz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Osobní prezentace produktu</dc:title>
  <dc:creator>Otomar Sláma</dc:creator>
  <cp:lastModifiedBy>pc</cp:lastModifiedBy>
  <cp:revision>154</cp:revision>
  <cp:lastPrinted>2016-09-20T19:25:30Z</cp:lastPrinted>
  <dcterms:created xsi:type="dcterms:W3CDTF">2015-04-07T09:58:00Z</dcterms:created>
  <dcterms:modified xsi:type="dcterms:W3CDTF">2019-12-03T05:50:25Z</dcterms:modified>
</cp:coreProperties>
</file>