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440">
          <p15:clr>
            <a:srgbClr val="9AA0A6"/>
          </p15:clr>
        </p15:guide>
        <p15:guide id="4" pos="4320">
          <p15:clr>
            <a:srgbClr val="9AA0A6"/>
          </p15:clr>
        </p15:guide>
        <p15:guide id="5" orient="horz" pos="3096">
          <p15:clr>
            <a:srgbClr val="9AA0A6"/>
          </p15:clr>
        </p15:guide>
        <p15:guide id="6" orient="horz" pos="115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440"/>
        <p:guide pos="4320"/>
        <p:guide pos="3096" orient="horz"/>
        <p:guide pos="1152" orient="horz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Raleway-italic.fntdata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font" Target="fonts/Raleway-bold.fntdata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font" Target="fonts/Raleway-regular.fntdata"/><Relationship Id="rId20" Type="http://schemas.openxmlformats.org/officeDocument/2006/relationships/customXml" Target="../customXml/item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font" Target="fonts/Raleway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241f2ab1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241f2ab1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a15d674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a15d674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241f2ab1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241f2ab1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241f2ab1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241f2ab1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241f2ab1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241f2ab1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241f2ab1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241f2ab1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241f2ab1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241f2ab1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241f2ab1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241f2ab1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241f2ab1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241f2ab1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241f2ab1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241f2ab1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hyperlink" Target="http://www.deeptime.limited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" y="0"/>
            <a:ext cx="91434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 b="11350" l="0" r="0" t="4573"/>
          <a:stretch/>
        </p:blipFill>
        <p:spPr>
          <a:xfrm>
            <a:off x="0" y="0"/>
            <a:ext cx="9144000" cy="55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50" y="1596025"/>
            <a:ext cx="9144000" cy="1943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DEEPTIME S.R.O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 Panelárny 136, 273 43 Buštěhrad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studio@deeptime.limited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+420 702 054 124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+420 737 405 020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WWW.DEEPTIME.LIMITED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0" y="-18725"/>
            <a:ext cx="9144000" cy="1049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KONTAKT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WE TURN SAND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INTO SOUND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IONIC SOUND SYSTEM 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8250" y="3940550"/>
            <a:ext cx="82575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0" y="421450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PRVNÍ REPRODUKTORY NA SVĚTĚ VYTIŠTĚNÉ Z KŘEMIČITÉHO PÍSKU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0" r="22922" t="22432"/>
          <a:stretch/>
        </p:blipFill>
        <p:spPr>
          <a:xfrm>
            <a:off x="0" y="0"/>
            <a:ext cx="9144000" cy="51757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t/>
            </a:r>
            <a:endParaRPr b="1" sz="2300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IONIC SOUND SYSTEM 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0" y="449460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LIFESTYLOVÝ AUDIO SYSTÉM PRO MILOVNÍKY HUDBY A DESIGNU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0" y="429070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SPIRULA SPEAKERS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0" y="421450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UNIKÁTNÍ RUČNĚ MONTOVANÁ LIMITOVANÁ EDICE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THUNDERSONE SUBWOOFER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0" y="421450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AKTIVNÍ SUBWOOFER OSAZENÝ VLASTNÍ HIGH-ENDOVOU ELEKTRONIKOU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24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THUNDERSONE SUBWOOFER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0" y="4214500"/>
            <a:ext cx="91440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INTEGROVANÝ BLUETOOTH MODUL A HIGH-RES DAC PŘEVODNÍK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36768" l="0" r="36776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NAPSALI O NÁS JAK DOMA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0" y="1371600"/>
            <a:ext cx="9144000" cy="194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STEREO VIDEO 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CZECH CRUNCH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HI-FI VOICE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AUDIO REPORTÉR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FORBES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7218" l="0" r="7218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0" y="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TAK I VE SVĚTĚ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0" y="1371600"/>
            <a:ext cx="9144000" cy="325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DESIGN BOOM </a:t>
            </a: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HIGH END SOCIETY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3D PRINTING INDUSTRY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HARDWARE ZONE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WHAT HIFI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3D NATIVES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6 MOONS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HIFI PIG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3DERS</a:t>
            </a:r>
            <a:endParaRPr b="1" sz="18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14424" l="3765" r="20632" t="21550"/>
          <a:stretch/>
        </p:blipFill>
        <p:spPr>
          <a:xfrm>
            <a:off x="0" y="-18725"/>
            <a:ext cx="9144000" cy="51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0" y="-18725"/>
            <a:ext cx="91440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 POSLECHU V PRAZE A BRNĚ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849" y="2680325"/>
            <a:ext cx="1548301" cy="32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7744" y="1516500"/>
            <a:ext cx="1748512" cy="7315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1463" y="3590925"/>
            <a:ext cx="98107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4D67ADA26B704EB647D8E123C3661F" ma:contentTypeVersion="8" ma:contentTypeDescription="Vytvoří nový dokument" ma:contentTypeScope="" ma:versionID="ed4b1674f820eadb7d2808e84cb3f076">
  <xsd:schema xmlns:xsd="http://www.w3.org/2001/XMLSchema" xmlns:xs="http://www.w3.org/2001/XMLSchema" xmlns:p="http://schemas.microsoft.com/office/2006/metadata/properties" xmlns:ns2="df6bd295-4012-404d-8939-c11beffc6bb2" targetNamespace="http://schemas.microsoft.com/office/2006/metadata/properties" ma:root="true" ma:fieldsID="f27733a8830b0d478e714ad131150a86" ns2:_="">
    <xsd:import namespace="df6bd295-4012-404d-8939-c11beffc6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bd295-4012-404d-8939-c11beffc6b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20B51F-9234-40E3-86C4-FDB515EB7942}"/>
</file>

<file path=customXml/itemProps2.xml><?xml version="1.0" encoding="utf-8"?>
<ds:datastoreItem xmlns:ds="http://schemas.openxmlformats.org/officeDocument/2006/customXml" ds:itemID="{BAFF62F1-9352-45FA-85F9-43405A1145F9}"/>
</file>

<file path=customXml/itemProps3.xml><?xml version="1.0" encoding="utf-8"?>
<ds:datastoreItem xmlns:ds="http://schemas.openxmlformats.org/officeDocument/2006/customXml" ds:itemID="{05E17F6E-9552-47B3-BDE5-02ADF3DE30F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0x0101008A4D67ADA26B704EB647D8E123C3661F</vt:lpwstr>
  </property>
</Properties>
</file>