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6" r:id="rId6"/>
    <p:sldId id="263" r:id="rId7"/>
    <p:sldId id="257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3C0ADA8-F3C0-4E52-BD48-ABD873857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35FEED6-2074-47C0-821A-12B33FE7A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B32764E-76C1-446A-90BA-899639C4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42D2-12FF-4D03-8CCE-39B3413E4E9B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5228569-4642-4246-B0A8-2ECF6952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E5FA6EF-ACB4-4E97-B0BE-BA57DCB9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0EE9-2B35-44AD-BCBC-CE32A0100A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664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6472E4-2624-4493-9044-E49560F5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A28B0AD-83E4-4274-8F79-B1C97FC61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B32DB19-FDB2-497B-99E6-64AE7578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42D2-12FF-4D03-8CCE-39B3413E4E9B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E144DB9-343D-4D95-85DC-B322FF46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AAF10CA-A72F-4B7E-A403-1B26C2A0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0EE9-2B35-44AD-BCBC-CE32A0100A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5941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4EE6A49F-CEEB-4AB9-89CD-2C0E85C12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C4ABE48-FE9D-4012-A8D4-EE42563DB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E77D39D-E4AE-43A8-906C-B2495AB3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42D2-12FF-4D03-8CCE-39B3413E4E9B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288531C-BCDE-4F87-899C-0A3EE4F5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F53BA36-37A5-4887-9BD4-4615E3F4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0EE9-2B35-44AD-BCBC-CE32A0100A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6103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ED306A-AC28-4CA4-BD1B-4211B5F5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9B5B39E-4E5D-4F75-8F4B-E4B37235A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DD42010-09B0-46B7-92E8-F44D48C3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42D2-12FF-4D03-8CCE-39B3413E4E9B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527853B-F881-4D64-8D9D-8B28ACBD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9E5AEC6-FDCA-4CCD-8A2B-9E7060CF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0EE9-2B35-44AD-BCBC-CE32A0100A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5992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7E6E3E-05E8-4D76-81D2-3CBAA21E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EB72D065-6C23-484F-A542-85C1582CD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A5A9F9B-1457-46DA-A05B-BEE975ED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42D2-12FF-4D03-8CCE-39B3413E4E9B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FF6519A-61E4-40CE-8566-00DBC950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CA643CB-32C7-49A1-B08F-7FAD6A81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0EE9-2B35-44AD-BCBC-CE32A0100A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380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CD4072-2883-46CA-87CF-0F1DE6F8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4BE6E47-019C-49DC-8E2B-F0E812BFE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B35F7BA9-20FD-4C83-BDFF-43E4807E8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2AD9F8B-4CAF-4192-B527-BCB4CE38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42D2-12FF-4D03-8CCE-39B3413E4E9B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4C1D8B7-68D3-4CF9-A0B6-29AAAAB5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3558CC3-A5D6-4EA3-8469-B53BF57B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0EE9-2B35-44AD-BCBC-CE32A0100A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7918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6180AB-92F1-4C54-A4E7-DD8DE309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1F4A019-1048-44F1-AA92-6FC742B06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B0F2A060-C21C-459F-A200-F0B0699E9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9943FABC-0AF6-41C4-9EA4-F4E5DD3A1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4F1C98D5-72A3-42B7-B47C-045AD800B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DB41D581-3EB7-47C5-AA61-4B8B6858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42D2-12FF-4D03-8CCE-39B3413E4E9B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199EC076-821F-48E5-A72D-704ABD21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781F5EA5-5595-4BB3-8998-DE69026E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0EE9-2B35-44AD-BCBC-CE32A0100A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769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DE1E84-B5F7-4957-A343-C6696B2E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794519E1-5D94-49C4-B196-946B49F3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42D2-12FF-4D03-8CCE-39B3413E4E9B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E7C8A14C-0FCB-4C7E-ACA7-C85A9149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9654E9C-6462-4F0A-890E-7A0FCE13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0EE9-2B35-44AD-BCBC-CE32A0100A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8324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8F40EA92-042D-4631-81F2-2DE7E7E9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42D2-12FF-4D03-8CCE-39B3413E4E9B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B333044-50FF-4BC5-A838-DABFE4AF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F5E99CB-FE7B-480A-9EB4-F5D2AAD1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0EE9-2B35-44AD-BCBC-CE32A0100A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0828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672755-660F-4755-909A-6AA9466B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7E53C98-E7A2-44E7-B5F3-BF0C221A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C0C0E800-6A91-4526-B4E2-6342A63B4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722A2C3-BF77-4658-A23E-135E9BFF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42D2-12FF-4D03-8CCE-39B3413E4E9B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D65A77B-9B0C-481B-9D95-A398029D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CFC0EBF-5E77-4E65-9197-EA4989EC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0EE9-2B35-44AD-BCBC-CE32A0100A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4864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6AFEF8-0C1D-448D-AEA3-A6A8BB1B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3472A692-D23C-4FFC-8B27-4EDC5EFD0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E572AF08-A894-4D34-AB37-9C9A64B62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ACB42A6-242F-4744-A363-18784A0C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42D2-12FF-4D03-8CCE-39B3413E4E9B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B9CA25F-AF15-40DD-A877-B74AA829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3E1973D-2502-48D3-AF0C-8FA3E3A0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0EE9-2B35-44AD-BCBC-CE32A0100A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7922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325AEEC6-876C-489A-A586-7B227F53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08AAF0A-418C-4A40-9BAF-64E91F03A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D174305-207E-4AB1-80F3-F874E4EB0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42D2-12FF-4D03-8CCE-39B3413E4E9B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A40D522-4D8F-40C2-BE70-4A234EEC8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87AFF6B-ACBA-47A5-ADDA-532F4F7B0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0EE9-2B35-44AD-BCBC-CE32A0100A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119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59E8DDF0-5D1A-478D-9352-2E8EEF6DFFFE}"/>
              </a:ext>
            </a:extLst>
          </p:cNvPr>
          <p:cNvSpPr/>
          <p:nvPr/>
        </p:nvSpPr>
        <p:spPr>
          <a:xfrm>
            <a:off x="-13311" y="411243"/>
            <a:ext cx="8640000" cy="1224001"/>
          </a:xfrm>
          <a:prstGeom prst="rect">
            <a:avLst/>
          </a:prstGeom>
          <a:solidFill>
            <a:srgbClr val="075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67029BB-53E4-4C5D-871C-8A5C5F57A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940" y="3724586"/>
            <a:ext cx="9144000" cy="1655762"/>
          </a:xfrm>
          <a:effectLst>
            <a:glow rad="508000">
              <a:schemeClr val="accent1">
                <a:satMod val="175000"/>
                <a:alpha val="40000"/>
              </a:schemeClr>
            </a:glow>
            <a:outerShdw dist="38100" dir="14580000" algn="tr" rotWithShape="0">
              <a:schemeClr val="accent1">
                <a:lumMod val="75000"/>
                <a:alpha val="71000"/>
              </a:scheme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w="95250"/>
            <a:contourClr>
              <a:schemeClr val="tx1"/>
            </a:contourClr>
          </a:sp3d>
        </p:spPr>
        <p:txBody>
          <a:bodyPr>
            <a:normAutofit fontScale="77500" lnSpcReduction="20000"/>
            <a:sp3d contourW="38100">
              <a:contourClr>
                <a:srgbClr val="FF0000"/>
              </a:contourClr>
            </a:sp3d>
          </a:bodyPr>
          <a:lstStyle/>
          <a:p>
            <a:r>
              <a:rPr lang="cs-CZ" sz="5200" i="1" dirty="0"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2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Indiánské </a:t>
            </a:r>
            <a:r>
              <a:rPr lang="cs-CZ" sz="5200" i="1" dirty="0" err="1"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2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teepee</a:t>
            </a:r>
            <a:endParaRPr lang="cs-CZ" sz="5200" i="1" dirty="0">
              <a:solidFill>
                <a:schemeClr val="bg1"/>
              </a:solidFill>
              <a:effectLst>
                <a:glow rad="190500">
                  <a:schemeClr val="accent1">
                    <a:satMod val="175000"/>
                    <a:alpha val="2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5200" i="1" dirty="0">
              <a:solidFill>
                <a:schemeClr val="bg1"/>
              </a:solidFill>
              <a:effectLst>
                <a:glow rad="190500">
                  <a:schemeClr val="accent1">
                    <a:satMod val="175000"/>
                    <a:alpha val="2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5200" i="1" dirty="0"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2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Autor: </a:t>
            </a:r>
            <a:r>
              <a:rPr lang="cs-CZ" sz="5200" i="1" dirty="0" err="1"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2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cs-CZ" sz="5200" i="1" dirty="0"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2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Veronika </a:t>
            </a:r>
            <a:r>
              <a:rPr lang="cs-CZ" sz="5200" i="1" dirty="0" err="1"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2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Vaňhová</a:t>
            </a:r>
            <a:endParaRPr lang="cs-CZ" sz="5200" i="1" dirty="0">
              <a:solidFill>
                <a:schemeClr val="bg1"/>
              </a:solidFill>
              <a:effectLst>
                <a:glow rad="190500">
                  <a:schemeClr val="accent1">
                    <a:satMod val="175000"/>
                    <a:alpha val="2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448515C-0751-4276-9012-749424F2D9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9999" y="411244"/>
            <a:ext cx="2448002" cy="1224000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xmlns="" id="{FCA77B9C-7352-470A-861D-0291EB7D7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232" y="630434"/>
            <a:ext cx="4073417" cy="785617"/>
          </a:xfrm>
        </p:spPr>
        <p:txBody>
          <a:bodyPr>
            <a:normAutofit fontScale="90000"/>
          </a:bodyPr>
          <a:lstStyle/>
          <a:p>
            <a:r>
              <a:rPr lang="cs-CZ" i="1" dirty="0">
                <a:solidFill>
                  <a:schemeClr val="bg1"/>
                </a:solidFill>
              </a:rPr>
              <a:t>Inovace 2018</a:t>
            </a:r>
          </a:p>
        </p:txBody>
      </p:sp>
    </p:spTree>
    <p:extLst>
      <p:ext uri="{BB962C8B-B14F-4D97-AF65-F5344CB8AC3E}">
        <p14:creationId xmlns:p14="http://schemas.microsoft.com/office/powerpoint/2010/main" xmlns="" val="280059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F5DF3426-837E-4BA4-86F8-471E74B758F1}"/>
              </a:ext>
            </a:extLst>
          </p:cNvPr>
          <p:cNvSpPr/>
          <p:nvPr/>
        </p:nvSpPr>
        <p:spPr>
          <a:xfrm>
            <a:off x="0" y="251500"/>
            <a:ext cx="8640000" cy="1224001"/>
          </a:xfrm>
          <a:prstGeom prst="rect">
            <a:avLst/>
          </a:prstGeom>
          <a:solidFill>
            <a:srgbClr val="075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269208-8CE6-40C6-A895-4B5AF3AE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50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Na počátku byla myšlenka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760FE73-DA96-42D3-8783-A9801877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3" y="1825625"/>
            <a:ext cx="3191931" cy="4351338"/>
          </a:xfrm>
          <a:effectLst/>
        </p:spPr>
        <p:txBody>
          <a:bodyPr>
            <a:normAutofit/>
          </a:bodyPr>
          <a:lstStyle/>
          <a:p>
            <a:r>
              <a:rPr lang="cs-CZ" b="1" dirty="0"/>
              <a:t>Mít vlastní svět</a:t>
            </a:r>
          </a:p>
          <a:p>
            <a:endParaRPr lang="cs-CZ" b="1" dirty="0"/>
          </a:p>
          <a:p>
            <a:r>
              <a:rPr lang="cs-CZ" b="1" dirty="0"/>
              <a:t>Rozvíjet dětskou fantazii</a:t>
            </a:r>
          </a:p>
          <a:p>
            <a:endParaRPr lang="cs-CZ" b="1" dirty="0"/>
          </a:p>
          <a:p>
            <a:r>
              <a:rPr lang="cs-CZ" b="1" dirty="0"/>
              <a:t>Bezpečná hračka</a:t>
            </a:r>
          </a:p>
          <a:p>
            <a:endParaRPr lang="cs-CZ" b="1" dirty="0"/>
          </a:p>
          <a:p>
            <a:r>
              <a:rPr lang="cs-CZ" b="1" dirty="0"/>
              <a:t>Multifunkční využití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15711EE-9527-4AAB-B921-8869E635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554" y="1598932"/>
            <a:ext cx="8946446" cy="50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16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xmlns="" id="{EE957933-445B-4F1C-B514-66EF934E7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555" y="1629251"/>
            <a:ext cx="8946445" cy="50323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5F939919-C251-457D-BD56-5DAE0CB70A91}"/>
              </a:ext>
            </a:extLst>
          </p:cNvPr>
          <p:cNvSpPr/>
          <p:nvPr/>
        </p:nvSpPr>
        <p:spPr>
          <a:xfrm>
            <a:off x="0" y="196374"/>
            <a:ext cx="8640000" cy="1224001"/>
          </a:xfrm>
          <a:prstGeom prst="rect">
            <a:avLst/>
          </a:prstGeom>
          <a:solidFill>
            <a:srgbClr val="075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6CE95FBC-A27E-4EDB-86E6-05A2B69CE738}"/>
              </a:ext>
            </a:extLst>
          </p:cNvPr>
          <p:cNvSpPr txBox="1">
            <a:spLocks/>
          </p:cNvSpPr>
          <p:nvPr/>
        </p:nvSpPr>
        <p:spPr>
          <a:xfrm>
            <a:off x="0" y="1963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Vizualizace myšlenky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xmlns="" id="{DE57E1C4-AF64-435C-8905-57DFCD15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3" y="1825625"/>
            <a:ext cx="3191931" cy="4351338"/>
          </a:xfrm>
          <a:effectLst/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Převést myšlenku do vizuální podoby</a:t>
            </a:r>
          </a:p>
          <a:p>
            <a:endParaRPr lang="cs-CZ" b="1" dirty="0"/>
          </a:p>
          <a:p>
            <a:r>
              <a:rPr lang="cs-CZ" b="1" dirty="0"/>
              <a:t>Technologické zpracování</a:t>
            </a:r>
          </a:p>
          <a:p>
            <a:endParaRPr lang="cs-CZ" b="1" dirty="0"/>
          </a:p>
          <a:p>
            <a:r>
              <a:rPr lang="cs-CZ" b="1" dirty="0"/>
              <a:t>Jednoduchá a stabilní konstrukce</a:t>
            </a:r>
          </a:p>
          <a:p>
            <a:endParaRPr lang="cs-CZ" b="1" dirty="0"/>
          </a:p>
          <a:p>
            <a:r>
              <a:rPr lang="cs-CZ" b="1" dirty="0"/>
              <a:t>Snadná údržba</a:t>
            </a:r>
          </a:p>
        </p:txBody>
      </p:sp>
    </p:spTree>
    <p:extLst>
      <p:ext uri="{BB962C8B-B14F-4D97-AF65-F5344CB8AC3E}">
        <p14:creationId xmlns:p14="http://schemas.microsoft.com/office/powerpoint/2010/main" xmlns="" val="56430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xmlns="" id="{D68606BC-C522-47C1-BD0F-76362DD84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871969"/>
            <a:ext cx="6096000" cy="4064361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421BDAC1-783D-4A52-9CB7-36E88A959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49" y="1870937"/>
            <a:ext cx="6097549" cy="4065393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xmlns="" id="{39BE5B23-2DE9-4CCD-9529-6F1F73767179}"/>
              </a:ext>
            </a:extLst>
          </p:cNvPr>
          <p:cNvSpPr/>
          <p:nvPr/>
        </p:nvSpPr>
        <p:spPr>
          <a:xfrm>
            <a:off x="0" y="196374"/>
            <a:ext cx="8640000" cy="1224001"/>
          </a:xfrm>
          <a:prstGeom prst="rect">
            <a:avLst/>
          </a:prstGeom>
          <a:solidFill>
            <a:srgbClr val="075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xmlns="" id="{580706AF-AB82-4897-9EFA-1FF053D16424}"/>
              </a:ext>
            </a:extLst>
          </p:cNvPr>
          <p:cNvSpPr txBox="1">
            <a:spLocks/>
          </p:cNvSpPr>
          <p:nvPr/>
        </p:nvSpPr>
        <p:spPr>
          <a:xfrm>
            <a:off x="0" y="1963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Jednoduchá a bezpečná instalace</a:t>
            </a:r>
          </a:p>
        </p:txBody>
      </p:sp>
    </p:spTree>
    <p:extLst>
      <p:ext uri="{BB962C8B-B14F-4D97-AF65-F5344CB8AC3E}">
        <p14:creationId xmlns:p14="http://schemas.microsoft.com/office/powerpoint/2010/main" xmlns="" val="130029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5F939919-C251-457D-BD56-5DAE0CB70A91}"/>
              </a:ext>
            </a:extLst>
          </p:cNvPr>
          <p:cNvSpPr/>
          <p:nvPr/>
        </p:nvSpPr>
        <p:spPr>
          <a:xfrm>
            <a:off x="0" y="196374"/>
            <a:ext cx="8640000" cy="1224001"/>
          </a:xfrm>
          <a:prstGeom prst="rect">
            <a:avLst/>
          </a:prstGeom>
          <a:solidFill>
            <a:srgbClr val="075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6CE95FBC-A27E-4EDB-86E6-05A2B69CE738}"/>
              </a:ext>
            </a:extLst>
          </p:cNvPr>
          <p:cNvSpPr txBox="1">
            <a:spLocks/>
          </p:cNvSpPr>
          <p:nvPr/>
        </p:nvSpPr>
        <p:spPr>
          <a:xfrm>
            <a:off x="0" y="1963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Nezaměnitelný design, víceúčelovost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235E89EB-B26A-4370-8360-8CA8CF593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3" b="3327"/>
          <a:stretch/>
        </p:blipFill>
        <p:spPr>
          <a:xfrm>
            <a:off x="3991002" y="1420375"/>
            <a:ext cx="3923771" cy="5437625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9BFF2FA-855D-402A-9953-A457DBC8D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40894"/>
            <a:ext cx="3991002" cy="299673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625212C9-AA14-4B2F-8C9C-68748FCBE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4773" y="2440893"/>
            <a:ext cx="4277227" cy="299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365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D63628C0-9704-4B03-A534-EAC9F37829A5}"/>
              </a:ext>
            </a:extLst>
          </p:cNvPr>
          <p:cNvSpPr/>
          <p:nvPr/>
        </p:nvSpPr>
        <p:spPr>
          <a:xfrm>
            <a:off x="0" y="196374"/>
            <a:ext cx="8640000" cy="1224001"/>
          </a:xfrm>
          <a:prstGeom prst="rect">
            <a:avLst/>
          </a:prstGeom>
          <a:solidFill>
            <a:srgbClr val="075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F4042B5-04AC-4F60-9BCD-8DB24D90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226" y="1825625"/>
            <a:ext cx="6496574" cy="4351338"/>
          </a:xfrm>
        </p:spPr>
        <p:txBody>
          <a:bodyPr/>
          <a:lstStyle/>
          <a:p>
            <a:r>
              <a:rPr lang="cs-CZ" dirty="0"/>
              <a:t>Od roku 2015 technoložka a designérka ve Fatra, a.s.</a:t>
            </a:r>
          </a:p>
          <a:p>
            <a:r>
              <a:rPr lang="cs-CZ" dirty="0"/>
              <a:t>Návrh potisků, obalů a produktů ze svařovaných PVC fólií</a:t>
            </a:r>
          </a:p>
          <a:p>
            <a:r>
              <a:rPr lang="cs-CZ" dirty="0"/>
              <a:t>Studium oborů Průmyslový design, Produktový design</a:t>
            </a:r>
          </a:p>
          <a:p>
            <a:r>
              <a:rPr lang="cs-CZ" dirty="0"/>
              <a:t>Ocenění – 2. místo Inovační firma Zlínského kraje 2018 - </a:t>
            </a:r>
            <a:r>
              <a:rPr lang="cs-CZ" dirty="0" err="1"/>
              <a:t>Teepee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xmlns="" id="{8946503E-8D81-4A0E-9CFB-32E0845352F9}"/>
              </a:ext>
            </a:extLst>
          </p:cNvPr>
          <p:cNvSpPr txBox="1">
            <a:spLocks/>
          </p:cNvSpPr>
          <p:nvPr/>
        </p:nvSpPr>
        <p:spPr>
          <a:xfrm>
            <a:off x="0" y="1963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Autorka – </a:t>
            </a:r>
            <a:r>
              <a:rPr lang="cs-CZ" dirty="0" err="1">
                <a:solidFill>
                  <a:schemeClr val="bg1"/>
                </a:solidFill>
              </a:rPr>
              <a:t>MgA</a:t>
            </a:r>
            <a:r>
              <a:rPr lang="cs-CZ" dirty="0">
                <a:solidFill>
                  <a:schemeClr val="bg1"/>
                </a:solidFill>
              </a:rPr>
              <a:t>. Veronika </a:t>
            </a:r>
            <a:r>
              <a:rPr lang="cs-CZ" dirty="0" err="1">
                <a:solidFill>
                  <a:schemeClr val="bg1"/>
                </a:solidFill>
              </a:rPr>
              <a:t>Vaňhová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4FEC9891-E459-48B0-8A54-7F9880F80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80" y="1540757"/>
            <a:ext cx="4563177" cy="492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35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AEC99EB-C2F9-41F3-A6D8-1C6BF44D2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804B1D0-B694-453B-9721-A9702A405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509E190C-7B54-4114-9B46-CA1EC5FB5B96}"/>
              </a:ext>
            </a:extLst>
          </p:cNvPr>
          <p:cNvSpPr/>
          <p:nvPr/>
        </p:nvSpPr>
        <p:spPr>
          <a:xfrm>
            <a:off x="0" y="196374"/>
            <a:ext cx="8640000" cy="1224001"/>
          </a:xfrm>
          <a:prstGeom prst="rect">
            <a:avLst/>
          </a:prstGeom>
          <a:solidFill>
            <a:srgbClr val="075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43B0FF0A-7DF6-4254-A518-D01D6E8736E1}"/>
              </a:ext>
            </a:extLst>
          </p:cNvPr>
          <p:cNvSpPr txBox="1">
            <a:spLocks/>
          </p:cNvSpPr>
          <p:nvPr/>
        </p:nvSpPr>
        <p:spPr>
          <a:xfrm>
            <a:off x="0" y="1963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Inovace 2018 Fatra, a.s. - </a:t>
            </a:r>
            <a:r>
              <a:rPr lang="cs-CZ" dirty="0" err="1">
                <a:solidFill>
                  <a:schemeClr val="bg1"/>
                </a:solidFill>
              </a:rPr>
              <a:t>Teepee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0290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101</Words>
  <Application>Microsoft Office PowerPoint</Application>
  <PresentationFormat>Vlastní</PresentationFormat>
  <Paragraphs>28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Office</vt:lpstr>
      <vt:lpstr>Inovace 2018</vt:lpstr>
      <vt:lpstr>Na počátku byla myšlenka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Vaněk, Ing., Ph.D.</dc:creator>
  <cp:lastModifiedBy>pc</cp:lastModifiedBy>
  <cp:revision>13</cp:revision>
  <dcterms:created xsi:type="dcterms:W3CDTF">2018-11-19T09:46:28Z</dcterms:created>
  <dcterms:modified xsi:type="dcterms:W3CDTF">2018-11-21T09:31:52Z</dcterms:modified>
</cp:coreProperties>
</file>