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1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/>
      <a:tcStyle>
        <a:tcBdr/>
        <a:fill>
          <a:solidFill>
            <a:srgbClr val="EEED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765652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rebuchet MS"/>
      </a:defRPr>
    </a:lvl1pPr>
    <a:lvl2pPr indent="228600" latinLnBrk="0">
      <a:defRPr sz="1200">
        <a:latin typeface="+mj-lt"/>
        <a:ea typeface="+mj-ea"/>
        <a:cs typeface="+mj-cs"/>
        <a:sym typeface="Trebuchet MS"/>
      </a:defRPr>
    </a:lvl2pPr>
    <a:lvl3pPr indent="457200" latinLnBrk="0">
      <a:defRPr sz="1200">
        <a:latin typeface="+mj-lt"/>
        <a:ea typeface="+mj-ea"/>
        <a:cs typeface="+mj-cs"/>
        <a:sym typeface="Trebuchet MS"/>
      </a:defRPr>
    </a:lvl3pPr>
    <a:lvl4pPr indent="685800" latinLnBrk="0">
      <a:defRPr sz="1200">
        <a:latin typeface="+mj-lt"/>
        <a:ea typeface="+mj-ea"/>
        <a:cs typeface="+mj-cs"/>
        <a:sym typeface="Trebuchet MS"/>
      </a:defRPr>
    </a:lvl4pPr>
    <a:lvl5pPr indent="914400" latinLnBrk="0">
      <a:defRPr sz="1200">
        <a:latin typeface="+mj-lt"/>
        <a:ea typeface="+mj-ea"/>
        <a:cs typeface="+mj-cs"/>
        <a:sym typeface="Trebuchet MS"/>
      </a:defRPr>
    </a:lvl5pPr>
    <a:lvl6pPr indent="1143000" latinLnBrk="0">
      <a:defRPr sz="1200">
        <a:latin typeface="+mj-lt"/>
        <a:ea typeface="+mj-ea"/>
        <a:cs typeface="+mj-cs"/>
        <a:sym typeface="Trebuchet MS"/>
      </a:defRPr>
    </a:lvl6pPr>
    <a:lvl7pPr indent="1371600" latinLnBrk="0">
      <a:defRPr sz="1200">
        <a:latin typeface="+mj-lt"/>
        <a:ea typeface="+mj-ea"/>
        <a:cs typeface="+mj-cs"/>
        <a:sym typeface="Trebuchet MS"/>
      </a:defRPr>
    </a:lvl7pPr>
    <a:lvl8pPr indent="1600200" latinLnBrk="0">
      <a:defRPr sz="1200">
        <a:latin typeface="+mj-lt"/>
        <a:ea typeface="+mj-ea"/>
        <a:cs typeface="+mj-cs"/>
        <a:sym typeface="Trebuchet MS"/>
      </a:defRPr>
    </a:lvl8pPr>
    <a:lvl9pPr indent="1828800" latinLnBrk="0">
      <a:defRPr sz="1200"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-8467" y="-8468"/>
            <a:ext cx="9169806" cy="6874935"/>
            <a:chOff x="0" y="0"/>
            <a:chExt cx="9169804" cy="6874934"/>
          </a:xfrm>
        </p:grpSpPr>
        <p:sp>
          <p:nvSpPr>
            <p:cNvPr id="22" name="Shape 22"/>
            <p:cNvSpPr/>
            <p:nvPr/>
          </p:nvSpPr>
          <p:spPr>
            <a:xfrm flipV="1">
              <a:off x="5139295" y="4184073"/>
              <a:ext cx="4022476" cy="2682396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051172" y="8468"/>
              <a:ext cx="1219201" cy="6858000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900361" y="8469"/>
              <a:ext cx="2269444" cy="686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19239" y="0"/>
                  </a:moveTo>
                  <a:lnTo>
                    <a:pt x="0" y="21573"/>
                  </a:lnTo>
                  <a:lnTo>
                    <a:pt x="21573" y="21600"/>
                  </a:lnTo>
                  <a:cubicBezTo>
                    <a:pt x="21600" y="14409"/>
                    <a:pt x="21466" y="7218"/>
                    <a:pt x="21493" y="27"/>
                  </a:cubicBezTo>
                  <a:lnTo>
                    <a:pt x="19239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213624" y="1"/>
              <a:ext cx="1948148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extrusionOk="0">
                  <a:moveTo>
                    <a:pt x="0" y="0"/>
                  </a:moveTo>
                  <a:lnTo>
                    <a:pt x="13316" y="21600"/>
                  </a:lnTo>
                  <a:lnTo>
                    <a:pt x="21569" y="21600"/>
                  </a:lnTo>
                  <a:cubicBezTo>
                    <a:pt x="21537" y="14400"/>
                    <a:pt x="21600" y="7200"/>
                    <a:pt x="215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646361" y="3928533"/>
              <a:ext cx="2513566" cy="293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544" y="0"/>
                  </a:lnTo>
                  <a:cubicBezTo>
                    <a:pt x="21563" y="7200"/>
                    <a:pt x="21581" y="144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018894" y="1"/>
              <a:ext cx="2142877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16" y="21600"/>
                  </a:lnTo>
                  <a:lnTo>
                    <a:pt x="21600" y="21573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304241" y="1"/>
              <a:ext cx="857531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3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553" y="14400"/>
                    <a:pt x="21505" y="7200"/>
                    <a:pt x="21458" y="0"/>
                  </a:cubicBezTo>
                  <a:lnTo>
                    <a:pt x="1705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085697" y="0"/>
              <a:ext cx="1066771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0" y="0"/>
                  </a:moveTo>
                  <a:lnTo>
                    <a:pt x="18966" y="21600"/>
                  </a:lnTo>
                  <a:lnTo>
                    <a:pt x="21552" y="21600"/>
                  </a:lnTo>
                  <a:cubicBezTo>
                    <a:pt x="21600" y="14391"/>
                    <a:pt x="21217" y="7209"/>
                    <a:pt x="212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068763" y="4902200"/>
              <a:ext cx="1094087" cy="196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500" y="0"/>
                  </a:lnTo>
                  <a:cubicBezTo>
                    <a:pt x="21533" y="7181"/>
                    <a:pt x="21567" y="14363"/>
                    <a:pt x="21600" y="2154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-1" y="0"/>
              <a:ext cx="863601" cy="56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2"/>
                  </a:moveTo>
                  <a:lnTo>
                    <a:pt x="21600" y="0"/>
                  </a:lnTo>
                  <a:lnTo>
                    <a:pt x="21600" y="64"/>
                  </a:lnTo>
                  <a:lnTo>
                    <a:pt x="0" y="2160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130595" y="2404534"/>
            <a:ext cx="5826720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r>
              <a:t>Text názvu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1130595" y="4050834"/>
            <a:ext cx="5826720" cy="1096900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5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609600" y="4470400"/>
            <a:ext cx="6347715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3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1101073" y="3632200"/>
            <a:ext cx="541980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3"/>
          </p:nvPr>
        </p:nvSpPr>
        <p:spPr>
          <a:xfrm>
            <a:off x="609597" y="4470400"/>
            <a:ext cx="6347717" cy="15709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82710" y="469465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27" name="Shape 127"/>
          <p:cNvSpPr/>
          <p:nvPr/>
        </p:nvSpPr>
        <p:spPr>
          <a:xfrm>
            <a:off x="6747698" y="2565643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609598" y="4527448"/>
            <a:ext cx="6347715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3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609596" y="4013200"/>
            <a:ext cx="6347718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/>
            </a:lvl1pPr>
            <a:lvl2pPr marL="0" indent="457200">
              <a:buClrTx/>
              <a:buSzTx/>
              <a:buFontTx/>
              <a:buNone/>
              <a:defRPr sz="2400"/>
            </a:lvl2pPr>
            <a:lvl3pPr marL="0" indent="914400">
              <a:buClrTx/>
              <a:buSzTx/>
              <a:buFontTx/>
              <a:buNone/>
              <a:defRPr sz="2400"/>
            </a:lvl3pPr>
            <a:lvl4pPr marL="0" indent="1371600">
              <a:buClrTx/>
              <a:buSzTx/>
              <a:buFontTx/>
              <a:buNone/>
              <a:defRPr sz="2400"/>
            </a:lvl4pPr>
            <a:lvl5pPr marL="0" indent="1828800">
              <a:buClrTx/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3"/>
          </p:nvPr>
        </p:nvSpPr>
        <p:spPr>
          <a:xfrm>
            <a:off x="609597" y="4527448"/>
            <a:ext cx="6347717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82710" y="469465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48" name="Shape 148"/>
          <p:cNvSpPr/>
          <p:nvPr/>
        </p:nvSpPr>
        <p:spPr>
          <a:xfrm>
            <a:off x="6747698" y="2565643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609596" y="4013200"/>
            <a:ext cx="6347718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3"/>
          </p:nvPr>
        </p:nvSpPr>
        <p:spPr>
          <a:xfrm>
            <a:off x="609597" y="4527448"/>
            <a:ext cx="6347717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09598" y="609600"/>
            <a:ext cx="6347714" cy="13208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half" idx="1"/>
          </p:nvPr>
        </p:nvSpPr>
        <p:spPr>
          <a:xfrm>
            <a:off x="609598" y="2160590"/>
            <a:ext cx="6347716" cy="388077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5977311" y="609600"/>
            <a:ext cx="978813" cy="5251452"/>
          </a:xfrm>
          <a:prstGeom prst="rect">
            <a:avLst/>
          </a:prstGeom>
        </p:spPr>
        <p:txBody>
          <a:bodyPr anchor="ctr"/>
          <a:lstStyle/>
          <a:p>
            <a:r>
              <a:t>Text názvu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609598" y="609600"/>
            <a:ext cx="5195027" cy="5251452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09598" y="609600"/>
            <a:ext cx="6347714" cy="13208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609598" y="2160590"/>
            <a:ext cx="6347716" cy="388077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09598" y="4527448"/>
            <a:ext cx="6347715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5" cy="13208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609600" y="2160589"/>
            <a:ext cx="3088109" cy="388077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09598" y="609600"/>
            <a:ext cx="6347714" cy="13208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609598" y="2160983"/>
            <a:ext cx="309067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/>
            </a:lvl1pPr>
            <a:lvl2pPr marL="0" indent="457200">
              <a:buClrTx/>
              <a:buSzTx/>
              <a:buFontTx/>
              <a:buNone/>
              <a:defRPr sz="2400"/>
            </a:lvl2pPr>
            <a:lvl3pPr marL="0" indent="914400">
              <a:buClrTx/>
              <a:buSzTx/>
              <a:buFontTx/>
              <a:buNone/>
              <a:defRPr sz="2400"/>
            </a:lvl3pPr>
            <a:lvl4pPr marL="0" indent="1371600">
              <a:buClrTx/>
              <a:buSzTx/>
              <a:buFontTx/>
              <a:buNone/>
              <a:defRPr sz="2400"/>
            </a:lvl4pPr>
            <a:lvl5pPr marL="0" indent="1828800">
              <a:buClrTx/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3866639" y="2160983"/>
            <a:ext cx="309067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609598" y="609600"/>
            <a:ext cx="6347716" cy="13208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09598" y="1498603"/>
            <a:ext cx="2790183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Text názvu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half" idx="1"/>
          </p:nvPr>
        </p:nvSpPr>
        <p:spPr>
          <a:xfrm>
            <a:off x="3571275" y="514925"/>
            <a:ext cx="3386038" cy="55264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3"/>
          </p:nvPr>
        </p:nvSpPr>
        <p:spPr>
          <a:xfrm>
            <a:off x="609598" y="2777069"/>
            <a:ext cx="2790183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09598" y="4800600"/>
            <a:ext cx="6347716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 názvu</a:t>
            </a:r>
          </a:p>
        </p:txBody>
      </p:sp>
      <p:sp>
        <p:nvSpPr>
          <p:cNvPr id="105" name="Shape 105"/>
          <p:cNvSpPr>
            <a:spLocks noGrp="1"/>
          </p:cNvSpPr>
          <p:nvPr>
            <p:ph type="pic" sz="half" idx="13"/>
          </p:nvPr>
        </p:nvSpPr>
        <p:spPr>
          <a:xfrm>
            <a:off x="609598" y="609600"/>
            <a:ext cx="6347716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09598" y="5367337"/>
            <a:ext cx="6347716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8467" y="-8468"/>
            <a:ext cx="9169805" cy="6874935"/>
            <a:chOff x="0" y="0"/>
            <a:chExt cx="9169804" cy="6874934"/>
          </a:xfrm>
        </p:grpSpPr>
        <p:sp>
          <p:nvSpPr>
            <p:cNvPr id="2" name="Shape 2"/>
            <p:cNvSpPr/>
            <p:nvPr/>
          </p:nvSpPr>
          <p:spPr>
            <a:xfrm>
              <a:off x="0" y="4021667"/>
              <a:ext cx="457201" cy="285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536"/>
                  </a:lnTo>
                  <a:cubicBezTo>
                    <a:pt x="133" y="14421"/>
                    <a:pt x="267" y="7307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hape 3"/>
            <p:cNvSpPr/>
            <p:nvPr/>
          </p:nvSpPr>
          <p:spPr>
            <a:xfrm flipV="1">
              <a:off x="5139296" y="4184073"/>
              <a:ext cx="4022475" cy="2682396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7051173" y="8468"/>
              <a:ext cx="1219200" cy="6858000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6900362" y="8469"/>
              <a:ext cx="2269443" cy="686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19239" y="0"/>
                  </a:moveTo>
                  <a:lnTo>
                    <a:pt x="0" y="21573"/>
                  </a:lnTo>
                  <a:lnTo>
                    <a:pt x="21573" y="21600"/>
                  </a:lnTo>
                  <a:cubicBezTo>
                    <a:pt x="21600" y="14409"/>
                    <a:pt x="21466" y="7218"/>
                    <a:pt x="21493" y="27"/>
                  </a:cubicBezTo>
                  <a:lnTo>
                    <a:pt x="19239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7213624" y="1"/>
              <a:ext cx="19481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extrusionOk="0">
                  <a:moveTo>
                    <a:pt x="0" y="0"/>
                  </a:moveTo>
                  <a:lnTo>
                    <a:pt x="13316" y="21600"/>
                  </a:lnTo>
                  <a:lnTo>
                    <a:pt x="21569" y="21600"/>
                  </a:lnTo>
                  <a:cubicBezTo>
                    <a:pt x="21537" y="14400"/>
                    <a:pt x="21600" y="7200"/>
                    <a:pt x="215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6646362" y="3928533"/>
              <a:ext cx="2513566" cy="293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544" y="0"/>
                  </a:lnTo>
                  <a:cubicBezTo>
                    <a:pt x="21563" y="7200"/>
                    <a:pt x="21581" y="144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7018895" y="1"/>
              <a:ext cx="2142877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16" y="21600"/>
                  </a:lnTo>
                  <a:lnTo>
                    <a:pt x="21600" y="21573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8304242" y="1"/>
              <a:ext cx="857531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3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553" y="14400"/>
                    <a:pt x="21505" y="7200"/>
                    <a:pt x="21458" y="0"/>
                  </a:cubicBezTo>
                  <a:lnTo>
                    <a:pt x="1705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8085697" y="0"/>
              <a:ext cx="1066771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0" y="0"/>
                  </a:moveTo>
                  <a:lnTo>
                    <a:pt x="18966" y="21600"/>
                  </a:lnTo>
                  <a:lnTo>
                    <a:pt x="21552" y="21600"/>
                  </a:lnTo>
                  <a:cubicBezTo>
                    <a:pt x="21600" y="14391"/>
                    <a:pt x="21217" y="7209"/>
                    <a:pt x="212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8068763" y="4902200"/>
              <a:ext cx="1094087" cy="196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500" y="0"/>
                  </a:lnTo>
                  <a:cubicBezTo>
                    <a:pt x="21533" y="7181"/>
                    <a:pt x="21567" y="14363"/>
                    <a:pt x="21600" y="2154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názvu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733293" y="6114705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467543" y="3369195"/>
            <a:ext cx="7772401" cy="1470026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r>
              <a:t>Roman Knížek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ubTitle" sz="quarter" idx="1"/>
          </p:nvPr>
        </p:nvSpPr>
        <p:spPr>
          <a:xfrm>
            <a:off x="1153343" y="2148162"/>
            <a:ext cx="6400801" cy="1752601"/>
          </a:xfrm>
          <a:prstGeom prst="rect">
            <a:avLst/>
          </a:prstGeom>
        </p:spPr>
        <p:txBody>
          <a:bodyPr/>
          <a:lstStyle>
            <a:lvl1pPr algn="ctr">
              <a:defRPr sz="4000" b="1"/>
            </a:lvl1pPr>
          </a:lstStyle>
          <a:p>
            <a:r>
              <a:t>NANOMEMBRANE</a:t>
            </a:r>
          </a:p>
        </p:txBody>
      </p:sp>
      <p:pic>
        <p:nvPicPr>
          <p:cNvPr id="188" name="image1.jpg" descr="C:\Users\Kika\Desktop\mozec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"/>
            <a:ext cx="2247023" cy="182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jpg" descr="C:\Users\Kika\Desktop\logo k mozeck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"/>
            <a:ext cx="2597764" cy="1484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ctrTitle"/>
          </p:nvPr>
        </p:nvSpPr>
        <p:spPr>
          <a:xfrm>
            <a:off x="1275407" y="619174"/>
            <a:ext cx="6593186" cy="3319464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dirty="0" err="1"/>
              <a:t>Projekt</a:t>
            </a:r>
            <a:r>
              <a:rPr dirty="0"/>
              <a:t> “NANOMEMBRANE” </a:t>
            </a:r>
            <a:r>
              <a:rPr dirty="0" err="1"/>
              <a:t>vznikl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spolupráci</a:t>
            </a:r>
            <a:r>
              <a:rPr dirty="0"/>
              <a:t> se </a:t>
            </a:r>
            <a:r>
              <a:rPr dirty="0" smtClean="0"/>
              <a:t> </a:t>
            </a:r>
            <a:r>
              <a:rPr dirty="0" err="1"/>
              <a:t>společností</a:t>
            </a:r>
            <a:r>
              <a:rPr dirty="0"/>
              <a:t> </a:t>
            </a:r>
            <a:r>
              <a:rPr dirty="0" err="1"/>
              <a:t>Svitap</a:t>
            </a:r>
            <a:r>
              <a:rPr dirty="0"/>
              <a:t> J.H.J., </a:t>
            </a:r>
            <a:r>
              <a:rPr dirty="0" err="1"/>
              <a:t>spol</a:t>
            </a:r>
            <a:r>
              <a:rPr dirty="0"/>
              <a:t>. s </a:t>
            </a:r>
            <a:r>
              <a:rPr dirty="0" err="1"/>
              <a:t>r.o</a:t>
            </a:r>
            <a:r>
              <a:rPr dirty="0"/>
              <a:t>. a </a:t>
            </a:r>
            <a:r>
              <a:rPr dirty="0" err="1"/>
              <a:t>Technickou</a:t>
            </a:r>
            <a:r>
              <a:rPr dirty="0"/>
              <a:t> </a:t>
            </a:r>
            <a:r>
              <a:rPr dirty="0" err="1"/>
              <a:t>univerzitou</a:t>
            </a:r>
            <a:r>
              <a:rPr dirty="0"/>
              <a:t> v </a:t>
            </a:r>
            <a:r>
              <a:rPr dirty="0" err="1"/>
              <a:t>Liberci</a:t>
            </a:r>
            <a:r>
              <a:rPr dirty="0"/>
              <a:t> - </a:t>
            </a:r>
            <a:r>
              <a:rPr dirty="0" err="1"/>
              <a:t>Fakultou</a:t>
            </a:r>
            <a:r>
              <a:rPr dirty="0"/>
              <a:t> </a:t>
            </a:r>
            <a:r>
              <a:rPr dirty="0" err="1"/>
              <a:t>textilní</a:t>
            </a:r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subTitle" sz="quarter" idx="1"/>
          </p:nvPr>
        </p:nvSpPr>
        <p:spPr>
          <a:xfrm>
            <a:off x="1371600" y="1402605"/>
            <a:ext cx="6400800" cy="1752601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r>
              <a:t>Projekt “NANOMEMBRANE”</a:t>
            </a:r>
          </a:p>
        </p:txBody>
      </p:sp>
      <p:pic>
        <p:nvPicPr>
          <p:cNvPr id="193" name="image1.jpg" descr="C:\Users\Kika\Desktop\mozec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"/>
            <a:ext cx="2247023" cy="182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.jpg" descr="C:\Users\Kika\Desktop\logo k mozeck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"/>
            <a:ext cx="2597764" cy="1484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ubTitle" sz="half" idx="1"/>
          </p:nvPr>
        </p:nvSpPr>
        <p:spPr>
          <a:xfrm>
            <a:off x="906182" y="1550690"/>
            <a:ext cx="6400801" cy="2572445"/>
          </a:xfrm>
          <a:prstGeom prst="rect">
            <a:avLst/>
          </a:prstGeom>
        </p:spPr>
        <p:txBody>
          <a:bodyPr/>
          <a:lstStyle/>
          <a:p>
            <a:pPr algn="ctr">
              <a:defRPr sz="3000" b="1"/>
            </a:pPr>
            <a:r>
              <a:t>Nanovlákenná membrána</a:t>
            </a:r>
          </a:p>
          <a:p>
            <a:pPr algn="ctr">
              <a:defRPr sz="2400"/>
            </a:pPr>
            <a:r>
              <a:t>                - Vynikající paropropustnost           </a:t>
            </a:r>
          </a:p>
          <a:p>
            <a:pPr algn="ctr">
              <a:defRPr sz="2400"/>
            </a:pPr>
            <a:r>
              <a:t>    - 100% větruodolnost</a:t>
            </a:r>
          </a:p>
          <a:p>
            <a:pPr algn="l">
              <a:defRPr sz="2400"/>
            </a:pPr>
            <a:r>
              <a:t>                     - Vysoká hydrostatická odolnost </a:t>
            </a:r>
          </a:p>
          <a:p>
            <a:pPr algn="l">
              <a:defRPr sz="2400"/>
            </a:pPr>
            <a:r>
              <a:t>                     - Ekologická výroba</a:t>
            </a:r>
          </a:p>
        </p:txBody>
      </p:sp>
      <p:pic>
        <p:nvPicPr>
          <p:cNvPr id="197" name="image1.jpg" descr="C:\Users\Kika\Desktop\mozec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"/>
            <a:ext cx="2247023" cy="182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.jpg" descr="C:\Users\Kika\Desktop\logo k mozeck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"/>
            <a:ext cx="2597764" cy="148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nano_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534" y="2639513"/>
            <a:ext cx="2597764" cy="2841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laminat___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55087" y="3699556"/>
            <a:ext cx="2597764" cy="2841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1.jpg" descr="C:\Users\Kika\Desktop\mozec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"/>
            <a:ext cx="2247023" cy="182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.jpg" descr="C:\Users\Kika\Desktop\logo k mozeck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"/>
            <a:ext cx="2597764" cy="148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839" y="1916265"/>
            <a:ext cx="2334928" cy="35032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561" y="1873424"/>
            <a:ext cx="3684850" cy="24522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45" y="4325692"/>
            <a:ext cx="3858838" cy="2390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984" y="4203510"/>
            <a:ext cx="3648982" cy="2432047"/>
          </a:xfrm>
          <a:prstGeom prst="rect">
            <a:avLst/>
          </a:prstGeom>
        </p:spPr>
      </p:pic>
      <p:sp>
        <p:nvSpPr>
          <p:cNvPr id="12" name="Shape 203"/>
          <p:cNvSpPr txBox="1">
            <a:spLocks/>
          </p:cNvSpPr>
          <p:nvPr/>
        </p:nvSpPr>
        <p:spPr>
          <a:xfrm>
            <a:off x="1400584" y="1378214"/>
            <a:ext cx="6400800" cy="44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0" marR="0" indent="457200" algn="r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0" marR="0" indent="914400" algn="r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0" marR="0" indent="1371600" algn="r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0" marR="0" indent="1828800" algn="r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hangingPunct="1"/>
            <a:r>
              <a:rPr lang="cs-CZ" dirty="0" smtClean="0"/>
              <a:t>Produkty společnosti NANOMEMBRANE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9319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ctrTitle"/>
          </p:nvPr>
        </p:nvSpPr>
        <p:spPr>
          <a:xfrm>
            <a:off x="200843" y="5045595"/>
            <a:ext cx="7772401" cy="1470026"/>
          </a:xfrm>
          <a:prstGeom prst="rect">
            <a:avLst/>
          </a:prstGeom>
        </p:spPr>
        <p:txBody>
          <a:bodyPr/>
          <a:lstStyle/>
          <a:p>
            <a:pPr algn="ctr">
              <a:defRPr sz="2000"/>
            </a:pPr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subTitle" sz="quarter" idx="1"/>
          </p:nvPr>
        </p:nvSpPr>
        <p:spPr>
          <a:xfrm>
            <a:off x="886643" y="1576662"/>
            <a:ext cx="6400801" cy="1752601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r>
              <a:t>Ocenění</a:t>
            </a:r>
          </a:p>
        </p:txBody>
      </p:sp>
      <p:pic>
        <p:nvPicPr>
          <p:cNvPr id="209" name="image1.jpg" descr="C:\Users\Kika\Desktop\mozec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"/>
            <a:ext cx="2247023" cy="182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.jpg" descr="C:\Users\Kika\Desktop\logo k mozeck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"/>
            <a:ext cx="2597764" cy="148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SPO_TT16_Label_Selection_4c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591" y="2392386"/>
            <a:ext cx="2597764" cy="253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thumbnail_Prestizni cena SILVE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5027" y="5133249"/>
            <a:ext cx="5840834" cy="1294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thumbnail_200X122__zlaty-idet-logo.jp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96729" y="2884623"/>
            <a:ext cx="2540001" cy="154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subTitle" sz="quarter" idx="1"/>
          </p:nvPr>
        </p:nvSpPr>
        <p:spPr>
          <a:xfrm>
            <a:off x="880782" y="2148162"/>
            <a:ext cx="6400801" cy="1752601"/>
          </a:xfrm>
          <a:prstGeom prst="rect">
            <a:avLst/>
          </a:prstGeom>
        </p:spPr>
        <p:txBody>
          <a:bodyPr/>
          <a:lstStyle/>
          <a:p>
            <a:pPr algn="ctr">
              <a:defRPr sz="2400" b="1"/>
            </a:pPr>
            <a:endParaRPr/>
          </a:p>
          <a:p>
            <a:pPr algn="ctr">
              <a:defRPr sz="2400" b="1"/>
            </a:pPr>
            <a:endParaRPr/>
          </a:p>
          <a:p>
            <a:pPr algn="ctr">
              <a:defRPr sz="2400" b="1"/>
            </a:pPr>
            <a:r>
              <a:t>Děkuji za pozornost</a:t>
            </a:r>
          </a:p>
        </p:txBody>
      </p:sp>
      <p:pic>
        <p:nvPicPr>
          <p:cNvPr id="216" name="image1.jpg" descr="C:\Users\Kika\Desktop\mozec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"/>
            <a:ext cx="2247023" cy="182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2.jpg" descr="C:\Users\Kika\Desktop\logo k mozeck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"/>
            <a:ext cx="2597764" cy="1484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seta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seta">
  <a:themeElements>
    <a:clrScheme name="Fase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seta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59</Words>
  <Application>Microsoft Office PowerPoint</Application>
  <PresentationFormat>Předvádění na obrazovce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Faseta</vt:lpstr>
      <vt:lpstr>Roman Knížek</vt:lpstr>
      <vt:lpstr>Projekt “NANOMEMBRANE” vznikl ve spolupráci se  společností Svitap J.H.J., spol. s r.o. a Technickou univerzitou v Liberci - Fakultou textilní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Knížek</dc:title>
  <dc:creator>Kristina Pelzová</dc:creator>
  <cp:lastModifiedBy>pc</cp:lastModifiedBy>
  <cp:revision>3</cp:revision>
  <dcterms:modified xsi:type="dcterms:W3CDTF">2016-11-30T10:36:16Z</dcterms:modified>
</cp:coreProperties>
</file>