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50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96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87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48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25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75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79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10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88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23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46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62E43-CF91-4BED-BFED-23D798292C38}" type="datetimeFigureOut">
              <a:rPr lang="cs-CZ" smtClean="0"/>
              <a:t>8.12.2016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A829A-348E-431C-A8E0-0D91B5E2F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19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WINS@HI</a:t>
            </a:r>
            <a:endParaRPr lang="cs-CZ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Karel Slav</a:t>
            </a:r>
            <a:r>
              <a:rPr lang="cs-CZ" dirty="0" smtClean="0">
                <a:solidFill>
                  <a:schemeClr val="tx1"/>
                </a:solidFill>
              </a:rPr>
              <a:t>íček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Martin Sýkora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Antonín Havelka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Miroslav Tichý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4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WINS</a:t>
            </a:r>
            <a:r>
              <a:rPr lang="en-US" dirty="0" smtClean="0"/>
              <a:t>@HI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en-US" dirty="0" smtClean="0"/>
              <a:t>Wearable </a:t>
            </a:r>
            <a:r>
              <a:rPr lang="en-US" dirty="0" err="1"/>
              <a:t>IoT</a:t>
            </a:r>
            <a:r>
              <a:rPr lang="en-US" dirty="0"/>
              <a:t> Network Solution for Work Safety in Hazardous Industrial Environments 	</a:t>
            </a:r>
            <a:endParaRPr lang="en-US" dirty="0" smtClean="0"/>
          </a:p>
          <a:p>
            <a:r>
              <a:rPr lang="en-US" dirty="0" smtClean="0"/>
              <a:t>Celtic-Plus project proposal</a:t>
            </a:r>
          </a:p>
          <a:p>
            <a:r>
              <a:rPr lang="en-US" dirty="0" smtClean="0"/>
              <a:t>Coordinator: NETAS</a:t>
            </a:r>
          </a:p>
          <a:p>
            <a:r>
              <a:rPr lang="en-US" dirty="0" smtClean="0"/>
              <a:t>Celtic-Plus call 2015</a:t>
            </a:r>
          </a:p>
          <a:p>
            <a:r>
              <a:rPr lang="en-US" dirty="0" smtClean="0"/>
              <a:t>Duration: 3 years</a:t>
            </a:r>
          </a:p>
          <a:p>
            <a:r>
              <a:rPr lang="en-US" dirty="0" smtClean="0"/>
              <a:t>Participating countries: Turkey, Romania, Czech Republic, under discussion Spain and Canada</a:t>
            </a:r>
            <a:endParaRPr lang="cs-CZ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1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WINS</a:t>
            </a:r>
            <a:r>
              <a:rPr lang="en-US" dirty="0" smtClean="0"/>
              <a:t>@HI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End-to-end </a:t>
            </a:r>
            <a:r>
              <a:rPr lang="en-US" dirty="0" err="1" smtClean="0"/>
              <a:t>IoT</a:t>
            </a:r>
            <a:r>
              <a:rPr lang="en-US" dirty="0" smtClean="0"/>
              <a:t> solution system</a:t>
            </a:r>
          </a:p>
          <a:p>
            <a:r>
              <a:rPr lang="en-US" dirty="0" smtClean="0"/>
              <a:t>Wireless communication</a:t>
            </a:r>
          </a:p>
          <a:p>
            <a:r>
              <a:rPr lang="en-US" dirty="0" smtClean="0"/>
              <a:t>Wearable devices and sensors</a:t>
            </a:r>
          </a:p>
          <a:p>
            <a:r>
              <a:rPr lang="en-US" dirty="0" smtClean="0"/>
              <a:t>Both technology development and meaningful application</a:t>
            </a:r>
          </a:p>
          <a:p>
            <a:r>
              <a:rPr lang="en-US" dirty="0" smtClean="0"/>
              <a:t>Possible reuse of components  for many other applications</a:t>
            </a:r>
          </a:p>
          <a:p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61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WINS</a:t>
            </a:r>
            <a:r>
              <a:rPr lang="en-US" dirty="0" smtClean="0"/>
              <a:t>@HI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Czech team:</a:t>
            </a:r>
          </a:p>
          <a:p>
            <a:r>
              <a:rPr lang="en-US" dirty="0"/>
              <a:t>M</a:t>
            </a:r>
            <a:r>
              <a:rPr lang="en-US" dirty="0" smtClean="0"/>
              <a:t>onitoring platform integrated into smart textile based professional clothes</a:t>
            </a:r>
          </a:p>
          <a:p>
            <a:r>
              <a:rPr lang="en-US" dirty="0" smtClean="0"/>
              <a:t>Audio and video transmission from devices installed on human body or clothes</a:t>
            </a:r>
          </a:p>
          <a:p>
            <a:r>
              <a:rPr lang="en-US" dirty="0" smtClean="0"/>
              <a:t>Wireless communication suitable for video transmission</a:t>
            </a:r>
          </a:p>
          <a:p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5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WINS</a:t>
            </a:r>
            <a:r>
              <a:rPr lang="en-US" dirty="0" smtClean="0"/>
              <a:t>@HI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Concluding remarks:</a:t>
            </a:r>
          </a:p>
          <a:p>
            <a:r>
              <a:rPr lang="en-US" dirty="0" smtClean="0"/>
              <a:t>Eureka clusters provide good platform for R&amp;D cooperation </a:t>
            </a:r>
          </a:p>
          <a:p>
            <a:pPr lvl="1"/>
            <a:r>
              <a:rPr lang="en-US" dirty="0" smtClean="0"/>
              <a:t>Better project scale stimulated by clusters</a:t>
            </a:r>
          </a:p>
          <a:p>
            <a:pPr lvl="1"/>
            <a:r>
              <a:rPr lang="en-US" dirty="0" smtClean="0"/>
              <a:t>Invite more project team members</a:t>
            </a:r>
          </a:p>
          <a:p>
            <a:pPr lvl="1"/>
            <a:r>
              <a:rPr lang="en-US" dirty="0" smtClean="0"/>
              <a:t>More ideas,  sharing and influencing </a:t>
            </a:r>
          </a:p>
          <a:p>
            <a:pPr lvl="1"/>
            <a:r>
              <a:rPr lang="en-US" dirty="0" smtClean="0"/>
              <a:t>Broader application perspectives</a:t>
            </a:r>
          </a:p>
          <a:p>
            <a:r>
              <a:rPr lang="en-US" dirty="0" smtClean="0"/>
              <a:t>Improvement proposal: decrease discrepancies in Eureka countries</a:t>
            </a:r>
          </a:p>
          <a:p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Thank you </a:t>
            </a:r>
            <a:r>
              <a:rPr lang="en-US" sz="3600" smtClean="0"/>
              <a:t>for your attention</a:t>
            </a:r>
            <a:r>
              <a:rPr lang="en-US" sz="3600" dirty="0" smtClean="0"/>
              <a:t>.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Questions?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6095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WINS@HI</vt:lpstr>
      <vt:lpstr>WINS@HI</vt:lpstr>
      <vt:lpstr>WINS@HI</vt:lpstr>
      <vt:lpstr>WINS@HI</vt:lpstr>
      <vt:lpstr>WINS@HI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WINS@HI</dc:title>
  <dc:creator>XX</dc:creator>
  <cp:lastModifiedBy>XX</cp:lastModifiedBy>
  <cp:revision>19</cp:revision>
  <dcterms:created xsi:type="dcterms:W3CDTF">2016-12-08T05:44:39Z</dcterms:created>
  <dcterms:modified xsi:type="dcterms:W3CDTF">2016-12-08T07:00:34Z</dcterms:modified>
</cp:coreProperties>
</file>